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66" r:id="rId2"/>
    <p:sldId id="264" r:id="rId3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3032" autoAdjust="0"/>
  </p:normalViewPr>
  <p:slideViewPr>
    <p:cSldViewPr>
      <p:cViewPr varScale="1">
        <p:scale>
          <a:sx n="49" d="100"/>
          <a:sy n="49" d="100"/>
        </p:scale>
        <p:origin x="-1363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0EB2A5-87B5-4AEE-B47B-D7B26B544DAB}" type="datetimeFigureOut">
              <a:rPr lang="zh-CN" altLang="en-US" smtClean="0"/>
              <a:t>2019/4/22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C52455-3D8F-4B92-A180-223EC6263F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35413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C52455-3D8F-4B92-A180-223EC6263FA1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11389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2019/4/22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2019/4/22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2019/4/22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2019/4/22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2019/4/22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2019/4/22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2019/4/22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2019/4/22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2019/4/22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2019/4/22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2019/4/22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2019/4/22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9.jpeg"/><Relationship Id="rId3" Type="http://schemas.openxmlformats.org/officeDocument/2006/relationships/image" Target="../media/image1.jpeg"/><Relationship Id="rId7" Type="http://schemas.microsoft.com/office/2007/relationships/hdphoto" Target="../media/hdphoto1.wdp"/><Relationship Id="rId12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7.png"/><Relationship Id="rId5" Type="http://schemas.openxmlformats.org/officeDocument/2006/relationships/image" Target="../media/image3.jpeg"/><Relationship Id="rId15" Type="http://schemas.openxmlformats.org/officeDocument/2006/relationships/image" Target="../media/image11.png"/><Relationship Id="rId10" Type="http://schemas.microsoft.com/office/2007/relationships/hdphoto" Target="../media/hdphoto2.wdp"/><Relationship Id="rId4" Type="http://schemas.openxmlformats.org/officeDocument/2006/relationships/image" Target="../media/image2.png"/><Relationship Id="rId9" Type="http://schemas.openxmlformats.org/officeDocument/2006/relationships/image" Target="../media/image6.png"/><Relationship Id="rId1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microsoft.com/office/2007/relationships/hdphoto" Target="../media/hdphoto6.wdp"/><Relationship Id="rId18" Type="http://schemas.openxmlformats.org/officeDocument/2006/relationships/image" Target="../media/image22.png"/><Relationship Id="rId3" Type="http://schemas.microsoft.com/office/2007/relationships/hdphoto" Target="../media/hdphoto3.wdp"/><Relationship Id="rId7" Type="http://schemas.openxmlformats.org/officeDocument/2006/relationships/image" Target="../media/image15.png"/><Relationship Id="rId12" Type="http://schemas.openxmlformats.org/officeDocument/2006/relationships/image" Target="../media/image19.png"/><Relationship Id="rId17" Type="http://schemas.openxmlformats.org/officeDocument/2006/relationships/image" Target="../media/image21.png"/><Relationship Id="rId2" Type="http://schemas.openxmlformats.org/officeDocument/2006/relationships/image" Target="../media/image13.png"/><Relationship Id="rId16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11" Type="http://schemas.microsoft.com/office/2007/relationships/hdphoto" Target="../media/hdphoto5.wdp"/><Relationship Id="rId5" Type="http://schemas.openxmlformats.org/officeDocument/2006/relationships/image" Target="../media/image14.png"/><Relationship Id="rId15" Type="http://schemas.microsoft.com/office/2007/relationships/hdphoto" Target="../media/hdphoto7.wdp"/><Relationship Id="rId10" Type="http://schemas.openxmlformats.org/officeDocument/2006/relationships/image" Target="../media/image18.png"/><Relationship Id="rId4" Type="http://schemas.openxmlformats.org/officeDocument/2006/relationships/image" Target="../media/image1.jpeg"/><Relationship Id="rId9" Type="http://schemas.openxmlformats.org/officeDocument/2006/relationships/image" Target="../media/image17.png"/><Relationship Id="rId1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3FAAEFFB-4718-458D-9815-8419DF9E6DF9}"/>
              </a:ext>
            </a:extLst>
          </p:cNvPr>
          <p:cNvGrpSpPr/>
          <p:nvPr/>
        </p:nvGrpSpPr>
        <p:grpSpPr>
          <a:xfrm>
            <a:off x="-123265" y="-85454"/>
            <a:ext cx="2463017" cy="1773175"/>
            <a:chOff x="812839" y="176869"/>
            <a:chExt cx="2463017" cy="1773175"/>
          </a:xfrm>
        </p:grpSpPr>
        <p:sp>
          <p:nvSpPr>
            <p:cNvPr id="8" name="TextBox 10">
              <a:extLst>
                <a:ext uri="{FF2B5EF4-FFF2-40B4-BE49-F238E27FC236}">
                  <a16:creationId xmlns:a16="http://schemas.microsoft.com/office/drawing/2014/main" xmlns="" id="{7797E204-2BBA-4E03-9769-71C1ECE865A8}"/>
                </a:ext>
              </a:extLst>
            </p:cNvPr>
            <p:cNvSpPr txBox="1"/>
            <p:nvPr/>
          </p:nvSpPr>
          <p:spPr>
            <a:xfrm>
              <a:off x="1832909" y="176869"/>
              <a:ext cx="3628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M</a:t>
              </a:r>
              <a:endParaRPr lang="zh-CN" altLang="en-US" dirty="0"/>
            </a:p>
          </p:txBody>
        </p:sp>
        <p:sp>
          <p:nvSpPr>
            <p:cNvPr id="9" name="TextBox 10">
              <a:extLst>
                <a:ext uri="{FF2B5EF4-FFF2-40B4-BE49-F238E27FC236}">
                  <a16:creationId xmlns:a16="http://schemas.microsoft.com/office/drawing/2014/main" xmlns="" id="{62C03A68-CAF2-4405-BA76-D88CE93D548C}"/>
                </a:ext>
              </a:extLst>
            </p:cNvPr>
            <p:cNvSpPr txBox="1"/>
            <p:nvPr/>
          </p:nvSpPr>
          <p:spPr>
            <a:xfrm>
              <a:off x="2131230" y="176869"/>
              <a:ext cx="3525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1</a:t>
              </a:r>
              <a:endParaRPr lang="zh-CN" altLang="en-US" dirty="0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xmlns="" id="{CBA73310-5019-4F3A-A5E9-3394C930FD2D}"/>
                </a:ext>
              </a:extLst>
            </p:cNvPr>
            <p:cNvSpPr txBox="1"/>
            <p:nvPr/>
          </p:nvSpPr>
          <p:spPr>
            <a:xfrm>
              <a:off x="2376257" y="176869"/>
              <a:ext cx="3525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2</a:t>
              </a:r>
              <a:endParaRPr lang="zh-CN" altLang="en-US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C8A33456-FD31-48EE-98DB-8B4A825ABE86}"/>
                </a:ext>
              </a:extLst>
            </p:cNvPr>
            <p:cNvSpPr txBox="1"/>
            <p:nvPr/>
          </p:nvSpPr>
          <p:spPr>
            <a:xfrm>
              <a:off x="2608964" y="176869"/>
              <a:ext cx="3525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3</a:t>
              </a:r>
              <a:endParaRPr lang="zh-CN" altLang="en-US" dirty="0"/>
            </a:p>
          </p:txBody>
        </p:sp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xmlns="" id="{7F9D5C0D-1D0F-486D-921F-374A5B7A5186}"/>
                </a:ext>
              </a:extLst>
            </p:cNvPr>
            <p:cNvGrpSpPr/>
            <p:nvPr/>
          </p:nvGrpSpPr>
          <p:grpSpPr>
            <a:xfrm>
              <a:off x="812839" y="486201"/>
              <a:ext cx="2463017" cy="1463843"/>
              <a:chOff x="812839" y="486201"/>
              <a:chExt cx="2463017" cy="1463843"/>
            </a:xfrm>
          </p:grpSpPr>
          <p:pic>
            <p:nvPicPr>
              <p:cNvPr id="4" name="Picture 3" descr="E:\Documents and Settings\Administrator\Desktop\4-18.jpg">
                <a:extLst>
                  <a:ext uri="{FF2B5EF4-FFF2-40B4-BE49-F238E27FC236}">
                    <a16:creationId xmlns:a16="http://schemas.microsoft.com/office/drawing/2014/main" xmlns="" id="{3D4D3595-624E-4D60-9F5D-92CAC152CC8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4785" t="49114" r="81847" b="46491"/>
              <a:stretch/>
            </p:blipFill>
            <p:spPr bwMode="auto">
              <a:xfrm rot="21540000">
                <a:off x="1773073" y="486201"/>
                <a:ext cx="1101476" cy="108498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5" name="直接连接符 4">
                <a:extLst>
                  <a:ext uri="{FF2B5EF4-FFF2-40B4-BE49-F238E27FC236}">
                    <a16:creationId xmlns:a16="http://schemas.microsoft.com/office/drawing/2014/main" xmlns="" id="{185D8E53-BF40-4087-8B6D-597066CBEB8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19672" y="1015324"/>
                <a:ext cx="14727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" name="TextBox 10">
                <a:extLst>
                  <a:ext uri="{FF2B5EF4-FFF2-40B4-BE49-F238E27FC236}">
                    <a16:creationId xmlns:a16="http://schemas.microsoft.com/office/drawing/2014/main" xmlns="" id="{D82C577E-1B18-472B-83B5-E836845B38C4}"/>
                  </a:ext>
                </a:extLst>
              </p:cNvPr>
              <p:cNvSpPr txBox="1"/>
              <p:nvPr/>
            </p:nvSpPr>
            <p:spPr>
              <a:xfrm>
                <a:off x="812839" y="818842"/>
                <a:ext cx="90009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dirty="0"/>
                  <a:t>300bp</a:t>
                </a:r>
                <a:endParaRPr lang="zh-CN" altLang="en-US" dirty="0"/>
              </a:p>
            </p:txBody>
          </p:sp>
          <p:sp>
            <p:nvSpPr>
              <p:cNvPr id="7" name="TextBox 10">
                <a:extLst>
                  <a:ext uri="{FF2B5EF4-FFF2-40B4-BE49-F238E27FC236}">
                    <a16:creationId xmlns:a16="http://schemas.microsoft.com/office/drawing/2014/main" xmlns="" id="{F441E25E-4149-441A-AD01-A07F8E5D06DF}"/>
                  </a:ext>
                </a:extLst>
              </p:cNvPr>
              <p:cNvSpPr txBox="1"/>
              <p:nvPr/>
            </p:nvSpPr>
            <p:spPr>
              <a:xfrm>
                <a:off x="1875821" y="1580712"/>
                <a:ext cx="100811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i="1" dirty="0"/>
                  <a:t>WGRG1</a:t>
                </a:r>
                <a:endParaRPr lang="zh-CN" altLang="en-US" i="1" dirty="0"/>
              </a:p>
            </p:txBody>
          </p:sp>
          <p:cxnSp>
            <p:nvCxnSpPr>
              <p:cNvPr id="14" name="直接箭头连接符 13">
                <a:extLst>
                  <a:ext uri="{FF2B5EF4-FFF2-40B4-BE49-F238E27FC236}">
                    <a16:creationId xmlns:a16="http://schemas.microsoft.com/office/drawing/2014/main" xmlns="" id="{133DB714-3230-424E-89CA-626E8D7000B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883933" y="1052736"/>
                <a:ext cx="391923" cy="0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0" name="图片 19">
            <a:extLst>
              <a:ext uri="{FF2B5EF4-FFF2-40B4-BE49-F238E27FC236}">
                <a16:creationId xmlns:a16="http://schemas.microsoft.com/office/drawing/2014/main" xmlns="" id="{AC0C1557-1FEA-4D51-A766-4762EEE230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3724" y="213084"/>
            <a:ext cx="1120244" cy="1104039"/>
          </a:xfrm>
          <a:prstGeom prst="rect">
            <a:avLst/>
          </a:prstGeom>
        </p:spPr>
      </p:pic>
      <p:sp>
        <p:nvSpPr>
          <p:cNvPr id="21" name="TextBox 10">
            <a:extLst>
              <a:ext uri="{FF2B5EF4-FFF2-40B4-BE49-F238E27FC236}">
                <a16:creationId xmlns:a16="http://schemas.microsoft.com/office/drawing/2014/main" xmlns="" id="{823F4788-0226-4F91-9366-71CD6D90B407}"/>
              </a:ext>
            </a:extLst>
          </p:cNvPr>
          <p:cNvSpPr txBox="1"/>
          <p:nvPr/>
        </p:nvSpPr>
        <p:spPr>
          <a:xfrm>
            <a:off x="3147135" y="-94746"/>
            <a:ext cx="3628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M</a:t>
            </a:r>
            <a:endParaRPr lang="zh-CN" altLang="en-US" dirty="0"/>
          </a:p>
        </p:txBody>
      </p:sp>
      <p:sp>
        <p:nvSpPr>
          <p:cNvPr id="22" name="TextBox 10">
            <a:extLst>
              <a:ext uri="{FF2B5EF4-FFF2-40B4-BE49-F238E27FC236}">
                <a16:creationId xmlns:a16="http://schemas.microsoft.com/office/drawing/2014/main" xmlns="" id="{C82EA961-2CB4-44B4-BAE2-0A79E75F422F}"/>
              </a:ext>
            </a:extLst>
          </p:cNvPr>
          <p:cNvSpPr txBox="1"/>
          <p:nvPr/>
        </p:nvSpPr>
        <p:spPr>
          <a:xfrm>
            <a:off x="3445456" y="-94746"/>
            <a:ext cx="352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xmlns="" id="{24664345-6A8C-4B80-BAE2-BE37FE7EDD52}"/>
              </a:ext>
            </a:extLst>
          </p:cNvPr>
          <p:cNvSpPr txBox="1"/>
          <p:nvPr/>
        </p:nvSpPr>
        <p:spPr>
          <a:xfrm>
            <a:off x="3690483" y="-94746"/>
            <a:ext cx="352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24" name="TextBox 10">
            <a:extLst>
              <a:ext uri="{FF2B5EF4-FFF2-40B4-BE49-F238E27FC236}">
                <a16:creationId xmlns:a16="http://schemas.microsoft.com/office/drawing/2014/main" xmlns="" id="{4E9FAFFE-C456-494A-915A-B7BF7709F488}"/>
              </a:ext>
            </a:extLst>
          </p:cNvPr>
          <p:cNvSpPr txBox="1"/>
          <p:nvPr/>
        </p:nvSpPr>
        <p:spPr>
          <a:xfrm>
            <a:off x="3931430" y="-85454"/>
            <a:ext cx="352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25" name="TextBox 10">
            <a:extLst>
              <a:ext uri="{FF2B5EF4-FFF2-40B4-BE49-F238E27FC236}">
                <a16:creationId xmlns:a16="http://schemas.microsoft.com/office/drawing/2014/main" xmlns="" id="{97B6C91A-8DA9-4929-9631-E84BDE26CC83}"/>
              </a:ext>
            </a:extLst>
          </p:cNvPr>
          <p:cNvSpPr txBox="1"/>
          <p:nvPr/>
        </p:nvSpPr>
        <p:spPr>
          <a:xfrm>
            <a:off x="3219790" y="1318389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1" dirty="0"/>
              <a:t>WGRG2</a:t>
            </a:r>
            <a:endParaRPr lang="zh-CN" altLang="en-US" i="1" dirty="0"/>
          </a:p>
        </p:txBody>
      </p: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xmlns="" id="{E77147EC-97F2-4881-804A-D49C284E4C6B}"/>
              </a:ext>
            </a:extLst>
          </p:cNvPr>
          <p:cNvCxnSpPr>
            <a:cxnSpLocks/>
          </p:cNvCxnSpPr>
          <p:nvPr/>
        </p:nvCxnSpPr>
        <p:spPr>
          <a:xfrm>
            <a:off x="3032071" y="608985"/>
            <a:ext cx="14727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10">
            <a:extLst>
              <a:ext uri="{FF2B5EF4-FFF2-40B4-BE49-F238E27FC236}">
                <a16:creationId xmlns:a16="http://schemas.microsoft.com/office/drawing/2014/main" xmlns="" id="{148149DD-1D4A-4BCD-92BA-CAABF8DAA529}"/>
              </a:ext>
            </a:extLst>
          </p:cNvPr>
          <p:cNvSpPr txBox="1"/>
          <p:nvPr/>
        </p:nvSpPr>
        <p:spPr>
          <a:xfrm>
            <a:off x="2231742" y="421081"/>
            <a:ext cx="900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dirty="0"/>
              <a:t>300bp</a:t>
            </a:r>
            <a:endParaRPr lang="zh-CN" altLang="en-US" dirty="0"/>
          </a:p>
        </p:txBody>
      </p:sp>
      <p:cxnSp>
        <p:nvCxnSpPr>
          <p:cNvPr id="28" name="直接箭头连接符 27">
            <a:extLst>
              <a:ext uri="{FF2B5EF4-FFF2-40B4-BE49-F238E27FC236}">
                <a16:creationId xmlns:a16="http://schemas.microsoft.com/office/drawing/2014/main" xmlns="" id="{6B7BD69C-29F0-42CF-B431-98EBD9834A61}"/>
              </a:ext>
            </a:extLst>
          </p:cNvPr>
          <p:cNvCxnSpPr>
            <a:cxnSpLocks/>
          </p:cNvCxnSpPr>
          <p:nvPr/>
        </p:nvCxnSpPr>
        <p:spPr>
          <a:xfrm flipH="1">
            <a:off x="4283968" y="925851"/>
            <a:ext cx="391923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组合 38">
            <a:extLst>
              <a:ext uri="{FF2B5EF4-FFF2-40B4-BE49-F238E27FC236}">
                <a16:creationId xmlns:a16="http://schemas.microsoft.com/office/drawing/2014/main" xmlns="" id="{F52BAFEA-7967-49E4-809A-4627299BE3D9}"/>
              </a:ext>
            </a:extLst>
          </p:cNvPr>
          <p:cNvGrpSpPr/>
          <p:nvPr/>
        </p:nvGrpSpPr>
        <p:grpSpPr>
          <a:xfrm>
            <a:off x="4499992" y="-99392"/>
            <a:ext cx="2496637" cy="1776441"/>
            <a:chOff x="4811667" y="174702"/>
            <a:chExt cx="2496637" cy="1776441"/>
          </a:xfrm>
        </p:grpSpPr>
        <p:sp>
          <p:nvSpPr>
            <p:cNvPr id="32" name="TextBox 10">
              <a:extLst>
                <a:ext uri="{FF2B5EF4-FFF2-40B4-BE49-F238E27FC236}">
                  <a16:creationId xmlns:a16="http://schemas.microsoft.com/office/drawing/2014/main" xmlns="" id="{680BA72C-B5AF-494E-B3A3-69EEC1276BCA}"/>
                </a:ext>
              </a:extLst>
            </p:cNvPr>
            <p:cNvSpPr txBox="1"/>
            <p:nvPr/>
          </p:nvSpPr>
          <p:spPr>
            <a:xfrm>
              <a:off x="4811667" y="772859"/>
              <a:ext cx="9000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dirty="0"/>
                <a:t>300bp</a:t>
              </a:r>
              <a:endParaRPr lang="zh-CN" altLang="en-US" dirty="0"/>
            </a:p>
          </p:txBody>
        </p:sp>
        <p:grpSp>
          <p:nvGrpSpPr>
            <p:cNvPr id="38" name="组合 37">
              <a:extLst>
                <a:ext uri="{FF2B5EF4-FFF2-40B4-BE49-F238E27FC236}">
                  <a16:creationId xmlns:a16="http://schemas.microsoft.com/office/drawing/2014/main" xmlns="" id="{D5394F25-3103-483E-A74A-42E44EF27E65}"/>
                </a:ext>
              </a:extLst>
            </p:cNvPr>
            <p:cNvGrpSpPr/>
            <p:nvPr/>
          </p:nvGrpSpPr>
          <p:grpSpPr>
            <a:xfrm>
              <a:off x="5626272" y="174702"/>
              <a:ext cx="1682032" cy="1776441"/>
              <a:chOff x="5675763" y="174702"/>
              <a:chExt cx="1682032" cy="1776441"/>
            </a:xfrm>
          </p:grpSpPr>
          <p:sp>
            <p:nvSpPr>
              <p:cNvPr id="29" name="TextBox 10">
                <a:extLst>
                  <a:ext uri="{FF2B5EF4-FFF2-40B4-BE49-F238E27FC236}">
                    <a16:creationId xmlns:a16="http://schemas.microsoft.com/office/drawing/2014/main" xmlns="" id="{F8F97F04-DE3F-487D-BD1B-A2DA89243FE6}"/>
                  </a:ext>
                </a:extLst>
              </p:cNvPr>
              <p:cNvSpPr txBox="1"/>
              <p:nvPr/>
            </p:nvSpPr>
            <p:spPr>
              <a:xfrm>
                <a:off x="5988450" y="1581811"/>
                <a:ext cx="100811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i="1" dirty="0"/>
                  <a:t>WGRG3</a:t>
                </a:r>
                <a:endParaRPr lang="zh-CN" altLang="en-US" i="1" dirty="0"/>
              </a:p>
            </p:txBody>
          </p:sp>
          <p:pic>
            <p:nvPicPr>
              <p:cNvPr id="30" name="Picture 3" descr="E:\Documents and Settings\Administrator\Desktop\4-18.jpg">
                <a:extLst>
                  <a:ext uri="{FF2B5EF4-FFF2-40B4-BE49-F238E27FC236}">
                    <a16:creationId xmlns:a16="http://schemas.microsoft.com/office/drawing/2014/main" xmlns="" id="{2959020A-A16D-4386-8865-BDBC540D4B2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0284" t="48808" r="66432" b="44112"/>
              <a:stretch/>
            </p:blipFill>
            <p:spPr bwMode="auto">
              <a:xfrm rot="21540000">
                <a:off x="5829123" y="480245"/>
                <a:ext cx="1127347" cy="108722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xmlns="" id="{A820F798-B39B-4134-AA3C-3ADCC1BC0E4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675763" y="960763"/>
                <a:ext cx="14727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直接箭头连接符 32">
                <a:extLst>
                  <a:ext uri="{FF2B5EF4-FFF2-40B4-BE49-F238E27FC236}">
                    <a16:creationId xmlns:a16="http://schemas.microsoft.com/office/drawing/2014/main" xmlns="" id="{2A9837F2-93C7-47B8-82FB-7A7F92AFF92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965872" y="960763"/>
                <a:ext cx="391923" cy="0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" name="TextBox 10">
                <a:extLst>
                  <a:ext uri="{FF2B5EF4-FFF2-40B4-BE49-F238E27FC236}">
                    <a16:creationId xmlns:a16="http://schemas.microsoft.com/office/drawing/2014/main" xmlns="" id="{261686E3-8D0C-48F3-A050-189C950D3CB2}"/>
                  </a:ext>
                </a:extLst>
              </p:cNvPr>
              <p:cNvSpPr txBox="1"/>
              <p:nvPr/>
            </p:nvSpPr>
            <p:spPr>
              <a:xfrm>
                <a:off x="5838749" y="174702"/>
                <a:ext cx="36282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/>
                  <a:t>M</a:t>
                </a:r>
                <a:endParaRPr lang="zh-CN" altLang="en-US" dirty="0"/>
              </a:p>
            </p:txBody>
          </p:sp>
          <p:sp>
            <p:nvSpPr>
              <p:cNvPr id="35" name="TextBox 10">
                <a:extLst>
                  <a:ext uri="{FF2B5EF4-FFF2-40B4-BE49-F238E27FC236}">
                    <a16:creationId xmlns:a16="http://schemas.microsoft.com/office/drawing/2014/main" xmlns="" id="{D3B425DF-6085-411E-82AB-1826A47C45E9}"/>
                  </a:ext>
                </a:extLst>
              </p:cNvPr>
              <p:cNvSpPr txBox="1"/>
              <p:nvPr/>
            </p:nvSpPr>
            <p:spPr>
              <a:xfrm>
                <a:off x="6148454" y="174702"/>
                <a:ext cx="35253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/>
                  <a:t>1</a:t>
                </a:r>
                <a:endParaRPr lang="zh-CN" altLang="en-US" dirty="0"/>
              </a:p>
            </p:txBody>
          </p:sp>
          <p:sp>
            <p:nvSpPr>
              <p:cNvPr id="36" name="TextBox 10">
                <a:extLst>
                  <a:ext uri="{FF2B5EF4-FFF2-40B4-BE49-F238E27FC236}">
                    <a16:creationId xmlns:a16="http://schemas.microsoft.com/office/drawing/2014/main" xmlns="" id="{1A416F1A-57B4-48CF-9C0E-D622E3BF724E}"/>
                  </a:ext>
                </a:extLst>
              </p:cNvPr>
              <p:cNvSpPr txBox="1"/>
              <p:nvPr/>
            </p:nvSpPr>
            <p:spPr>
              <a:xfrm>
                <a:off x="6411492" y="174702"/>
                <a:ext cx="35253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/>
                  <a:t>2</a:t>
                </a:r>
                <a:endParaRPr lang="zh-CN" altLang="en-US" dirty="0"/>
              </a:p>
            </p:txBody>
          </p:sp>
          <p:sp>
            <p:nvSpPr>
              <p:cNvPr id="37" name="TextBox 10">
                <a:extLst>
                  <a:ext uri="{FF2B5EF4-FFF2-40B4-BE49-F238E27FC236}">
                    <a16:creationId xmlns:a16="http://schemas.microsoft.com/office/drawing/2014/main" xmlns="" id="{D54A3E61-CF83-482A-9477-2A6C52AF04F9}"/>
                  </a:ext>
                </a:extLst>
              </p:cNvPr>
              <p:cNvSpPr txBox="1"/>
              <p:nvPr/>
            </p:nvSpPr>
            <p:spPr>
              <a:xfrm>
                <a:off x="6652439" y="174702"/>
                <a:ext cx="35253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/>
                  <a:t>3</a:t>
                </a:r>
                <a:endParaRPr lang="zh-CN" altLang="en-US" dirty="0"/>
              </a:p>
            </p:txBody>
          </p:sp>
        </p:grp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xmlns="" id="{5A79092A-9538-49C4-90A7-9037CB80B221}"/>
              </a:ext>
            </a:extLst>
          </p:cNvPr>
          <p:cNvGrpSpPr/>
          <p:nvPr/>
        </p:nvGrpSpPr>
        <p:grpSpPr>
          <a:xfrm>
            <a:off x="6845326" y="-94746"/>
            <a:ext cx="2465162" cy="1746776"/>
            <a:chOff x="6845326" y="179348"/>
            <a:chExt cx="2465162" cy="1746776"/>
          </a:xfrm>
        </p:grpSpPr>
        <p:pic>
          <p:nvPicPr>
            <p:cNvPr id="40" name="图片 39" descr="G112 4-9">
              <a:extLst>
                <a:ext uri="{FF2B5EF4-FFF2-40B4-BE49-F238E27FC236}">
                  <a16:creationId xmlns:a16="http://schemas.microsoft.com/office/drawing/2014/main" xmlns="" id="{C905799B-6DED-4090-BE12-13C3F3B4AF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colorTemperature colorTemp="11200"/>
                      </a14:imgEffect>
                      <a14:imgEffect>
                        <a14:brightnessContrast bright="-20000" contrast="40000"/>
                      </a14:imgEffect>
                    </a14:imgLayer>
                  </a14:imgProps>
                </a:ext>
              </a:extLst>
            </a:blip>
            <a:srcRect t="29690" b="45199"/>
            <a:stretch/>
          </p:blipFill>
          <p:spPr>
            <a:xfrm>
              <a:off x="7798321" y="485964"/>
              <a:ext cx="1120244" cy="1064646"/>
            </a:xfrm>
            <a:prstGeom prst="rect">
              <a:avLst/>
            </a:prstGeom>
          </p:spPr>
        </p:pic>
        <p:sp>
          <p:nvSpPr>
            <p:cNvPr id="41" name="TextBox 10">
              <a:extLst>
                <a:ext uri="{FF2B5EF4-FFF2-40B4-BE49-F238E27FC236}">
                  <a16:creationId xmlns:a16="http://schemas.microsoft.com/office/drawing/2014/main" xmlns="" id="{D878E4D2-3E56-4B33-B2C6-5EFA2DE8BE00}"/>
                </a:ext>
              </a:extLst>
            </p:cNvPr>
            <p:cNvSpPr txBox="1"/>
            <p:nvPr/>
          </p:nvSpPr>
          <p:spPr>
            <a:xfrm>
              <a:off x="6845326" y="591431"/>
              <a:ext cx="9000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dirty="0"/>
                <a:t>500bp</a:t>
              </a:r>
              <a:endParaRPr lang="zh-CN" altLang="en-US" dirty="0"/>
            </a:p>
          </p:txBody>
        </p:sp>
        <p:cxnSp>
          <p:nvCxnSpPr>
            <p:cNvPr id="42" name="直接连接符 41">
              <a:extLst>
                <a:ext uri="{FF2B5EF4-FFF2-40B4-BE49-F238E27FC236}">
                  <a16:creationId xmlns:a16="http://schemas.microsoft.com/office/drawing/2014/main" xmlns="" id="{1A4EE8FD-6ED5-496B-84C6-45E949DF15C4}"/>
                </a:ext>
              </a:extLst>
            </p:cNvPr>
            <p:cNvCxnSpPr>
              <a:cxnSpLocks/>
            </p:cNvCxnSpPr>
            <p:nvPr/>
          </p:nvCxnSpPr>
          <p:spPr>
            <a:xfrm>
              <a:off x="7659931" y="779335"/>
              <a:ext cx="14727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箭头连接符 42">
              <a:extLst>
                <a:ext uri="{FF2B5EF4-FFF2-40B4-BE49-F238E27FC236}">
                  <a16:creationId xmlns:a16="http://schemas.microsoft.com/office/drawing/2014/main" xmlns="" id="{3770BA5E-0746-4758-B2F6-761CAE15113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918565" y="883079"/>
              <a:ext cx="391923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10">
              <a:extLst>
                <a:ext uri="{FF2B5EF4-FFF2-40B4-BE49-F238E27FC236}">
                  <a16:creationId xmlns:a16="http://schemas.microsoft.com/office/drawing/2014/main" xmlns="" id="{5459A718-296F-42CB-A2F8-FF71593A6C27}"/>
                </a:ext>
              </a:extLst>
            </p:cNvPr>
            <p:cNvSpPr txBox="1"/>
            <p:nvPr/>
          </p:nvSpPr>
          <p:spPr>
            <a:xfrm>
              <a:off x="7740352" y="179348"/>
              <a:ext cx="3628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M</a:t>
              </a:r>
              <a:endParaRPr lang="zh-CN" altLang="en-US" dirty="0"/>
            </a:p>
          </p:txBody>
        </p:sp>
        <p:sp>
          <p:nvSpPr>
            <p:cNvPr id="45" name="TextBox 10">
              <a:extLst>
                <a:ext uri="{FF2B5EF4-FFF2-40B4-BE49-F238E27FC236}">
                  <a16:creationId xmlns:a16="http://schemas.microsoft.com/office/drawing/2014/main" xmlns="" id="{2A487576-2047-4AF9-920A-12352F58CE84}"/>
                </a:ext>
              </a:extLst>
            </p:cNvPr>
            <p:cNvSpPr txBox="1"/>
            <p:nvPr/>
          </p:nvSpPr>
          <p:spPr>
            <a:xfrm>
              <a:off x="8050057" y="179348"/>
              <a:ext cx="3525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1</a:t>
              </a:r>
              <a:endParaRPr lang="zh-CN" altLang="en-US" dirty="0"/>
            </a:p>
          </p:txBody>
        </p:sp>
        <p:sp>
          <p:nvSpPr>
            <p:cNvPr id="46" name="TextBox 10">
              <a:extLst>
                <a:ext uri="{FF2B5EF4-FFF2-40B4-BE49-F238E27FC236}">
                  <a16:creationId xmlns:a16="http://schemas.microsoft.com/office/drawing/2014/main" xmlns="" id="{95B83F69-7542-46D3-8054-65B85A43731B}"/>
                </a:ext>
              </a:extLst>
            </p:cNvPr>
            <p:cNvSpPr txBox="1"/>
            <p:nvPr/>
          </p:nvSpPr>
          <p:spPr>
            <a:xfrm>
              <a:off x="8313095" y="179348"/>
              <a:ext cx="3525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2</a:t>
              </a:r>
              <a:endParaRPr lang="zh-CN" altLang="en-US" dirty="0"/>
            </a:p>
          </p:txBody>
        </p:sp>
        <p:sp>
          <p:nvSpPr>
            <p:cNvPr id="47" name="TextBox 10">
              <a:extLst>
                <a:ext uri="{FF2B5EF4-FFF2-40B4-BE49-F238E27FC236}">
                  <a16:creationId xmlns:a16="http://schemas.microsoft.com/office/drawing/2014/main" xmlns="" id="{9C6D9E62-FF70-44DE-9D22-006EC0EC59AE}"/>
                </a:ext>
              </a:extLst>
            </p:cNvPr>
            <p:cNvSpPr txBox="1"/>
            <p:nvPr/>
          </p:nvSpPr>
          <p:spPr>
            <a:xfrm>
              <a:off x="8554042" y="179348"/>
              <a:ext cx="3525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3</a:t>
              </a:r>
              <a:endParaRPr lang="zh-CN" altLang="en-US" dirty="0"/>
            </a:p>
          </p:txBody>
        </p:sp>
        <p:sp>
          <p:nvSpPr>
            <p:cNvPr id="48" name="TextBox 10">
              <a:extLst>
                <a:ext uri="{FF2B5EF4-FFF2-40B4-BE49-F238E27FC236}">
                  <a16:creationId xmlns:a16="http://schemas.microsoft.com/office/drawing/2014/main" xmlns="" id="{9A961B56-D140-4919-A582-E72D10CDE235}"/>
                </a:ext>
              </a:extLst>
            </p:cNvPr>
            <p:cNvSpPr txBox="1"/>
            <p:nvPr/>
          </p:nvSpPr>
          <p:spPr>
            <a:xfrm>
              <a:off x="7956376" y="1556792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i="1" dirty="0"/>
                <a:t>WGRG4</a:t>
              </a:r>
              <a:endParaRPr lang="zh-CN" altLang="en-US" i="1" dirty="0"/>
            </a:p>
          </p:txBody>
        </p:sp>
      </p:grpSp>
      <p:grpSp>
        <p:nvGrpSpPr>
          <p:cNvPr id="59" name="组合 58">
            <a:extLst>
              <a:ext uri="{FF2B5EF4-FFF2-40B4-BE49-F238E27FC236}">
                <a16:creationId xmlns:a16="http://schemas.microsoft.com/office/drawing/2014/main" xmlns="" id="{C0201799-8951-4CC5-A40D-335AE228BA4B}"/>
              </a:ext>
            </a:extLst>
          </p:cNvPr>
          <p:cNvGrpSpPr/>
          <p:nvPr/>
        </p:nvGrpSpPr>
        <p:grpSpPr>
          <a:xfrm>
            <a:off x="-158025" y="1714746"/>
            <a:ext cx="2529660" cy="1800200"/>
            <a:chOff x="-158025" y="1988840"/>
            <a:chExt cx="2529660" cy="1800200"/>
          </a:xfrm>
        </p:grpSpPr>
        <p:pic>
          <p:nvPicPr>
            <p:cNvPr id="50" name="图片 49">
              <a:extLst>
                <a:ext uri="{FF2B5EF4-FFF2-40B4-BE49-F238E27FC236}">
                  <a16:creationId xmlns:a16="http://schemas.microsoft.com/office/drawing/2014/main" xmlns="" id="{5836D825-AFA9-403F-8099-39EC60C519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672" t="48726" r="60200" b="44198"/>
            <a:stretch/>
          </p:blipFill>
          <p:spPr>
            <a:xfrm>
              <a:off x="827585" y="2316621"/>
              <a:ext cx="1120244" cy="1103087"/>
            </a:xfrm>
            <a:prstGeom prst="rect">
              <a:avLst/>
            </a:prstGeom>
          </p:spPr>
        </p:pic>
        <p:cxnSp>
          <p:nvCxnSpPr>
            <p:cNvPr id="51" name="直接连接符 50">
              <a:extLst>
                <a:ext uri="{FF2B5EF4-FFF2-40B4-BE49-F238E27FC236}">
                  <a16:creationId xmlns:a16="http://schemas.microsoft.com/office/drawing/2014/main" xmlns="" id="{C0967A69-F44E-4A55-B716-9F36BF5C7A8A}"/>
                </a:ext>
              </a:extLst>
            </p:cNvPr>
            <p:cNvCxnSpPr>
              <a:cxnSpLocks/>
            </p:cNvCxnSpPr>
            <p:nvPr/>
          </p:nvCxnSpPr>
          <p:spPr>
            <a:xfrm>
              <a:off x="680314" y="2854320"/>
              <a:ext cx="14727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TextBox 10">
              <a:extLst>
                <a:ext uri="{FF2B5EF4-FFF2-40B4-BE49-F238E27FC236}">
                  <a16:creationId xmlns:a16="http://schemas.microsoft.com/office/drawing/2014/main" xmlns="" id="{E35EBFD2-D762-4064-8570-F6E87653E3FB}"/>
                </a:ext>
              </a:extLst>
            </p:cNvPr>
            <p:cNvSpPr txBox="1"/>
            <p:nvPr/>
          </p:nvSpPr>
          <p:spPr>
            <a:xfrm>
              <a:off x="-158025" y="2669654"/>
              <a:ext cx="9000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dirty="0"/>
                <a:t>300bp</a:t>
              </a:r>
              <a:endParaRPr lang="zh-CN" altLang="en-US" dirty="0"/>
            </a:p>
          </p:txBody>
        </p:sp>
        <p:sp>
          <p:nvSpPr>
            <p:cNvPr id="53" name="TextBox 10">
              <a:extLst>
                <a:ext uri="{FF2B5EF4-FFF2-40B4-BE49-F238E27FC236}">
                  <a16:creationId xmlns:a16="http://schemas.microsoft.com/office/drawing/2014/main" xmlns="" id="{32A49BE4-92FC-432B-BF6E-EFA89B27707A}"/>
                </a:ext>
              </a:extLst>
            </p:cNvPr>
            <p:cNvSpPr txBox="1"/>
            <p:nvPr/>
          </p:nvSpPr>
          <p:spPr>
            <a:xfrm>
              <a:off x="896805" y="3419708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i="1" dirty="0"/>
                <a:t>WGRG5</a:t>
              </a:r>
              <a:endParaRPr lang="zh-CN" altLang="en-US" i="1" dirty="0"/>
            </a:p>
          </p:txBody>
        </p:sp>
        <p:sp>
          <p:nvSpPr>
            <p:cNvPr id="54" name="TextBox 10">
              <a:extLst>
                <a:ext uri="{FF2B5EF4-FFF2-40B4-BE49-F238E27FC236}">
                  <a16:creationId xmlns:a16="http://schemas.microsoft.com/office/drawing/2014/main" xmlns="" id="{80E2E921-276E-44BF-9ED9-FF4E387AEF87}"/>
                </a:ext>
              </a:extLst>
            </p:cNvPr>
            <p:cNvSpPr txBox="1"/>
            <p:nvPr/>
          </p:nvSpPr>
          <p:spPr>
            <a:xfrm>
              <a:off x="813484" y="1988840"/>
              <a:ext cx="3628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M</a:t>
              </a:r>
              <a:endParaRPr lang="zh-CN" altLang="en-US" dirty="0"/>
            </a:p>
          </p:txBody>
        </p:sp>
        <p:sp>
          <p:nvSpPr>
            <p:cNvPr id="55" name="TextBox 10">
              <a:extLst>
                <a:ext uri="{FF2B5EF4-FFF2-40B4-BE49-F238E27FC236}">
                  <a16:creationId xmlns:a16="http://schemas.microsoft.com/office/drawing/2014/main" xmlns="" id="{B9F74CA9-7184-49D3-8ED8-A594C79EADFD}"/>
                </a:ext>
              </a:extLst>
            </p:cNvPr>
            <p:cNvSpPr txBox="1"/>
            <p:nvPr/>
          </p:nvSpPr>
          <p:spPr>
            <a:xfrm>
              <a:off x="1123189" y="1988840"/>
              <a:ext cx="3525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1</a:t>
              </a:r>
              <a:endParaRPr lang="zh-CN" altLang="en-US" dirty="0"/>
            </a:p>
          </p:txBody>
        </p:sp>
        <p:sp>
          <p:nvSpPr>
            <p:cNvPr id="56" name="TextBox 10">
              <a:extLst>
                <a:ext uri="{FF2B5EF4-FFF2-40B4-BE49-F238E27FC236}">
                  <a16:creationId xmlns:a16="http://schemas.microsoft.com/office/drawing/2014/main" xmlns="" id="{F5347C57-C1FF-45C4-A17A-F5AC41F4EC9C}"/>
                </a:ext>
              </a:extLst>
            </p:cNvPr>
            <p:cNvSpPr txBox="1"/>
            <p:nvPr/>
          </p:nvSpPr>
          <p:spPr>
            <a:xfrm>
              <a:off x="1386227" y="1988840"/>
              <a:ext cx="3525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2</a:t>
              </a:r>
              <a:endParaRPr lang="zh-CN" altLang="en-US" dirty="0"/>
            </a:p>
          </p:txBody>
        </p:sp>
        <p:sp>
          <p:nvSpPr>
            <p:cNvPr id="57" name="TextBox 10">
              <a:extLst>
                <a:ext uri="{FF2B5EF4-FFF2-40B4-BE49-F238E27FC236}">
                  <a16:creationId xmlns:a16="http://schemas.microsoft.com/office/drawing/2014/main" xmlns="" id="{A49E5ADC-7EE3-4D4D-864D-EDEE7DBE44A6}"/>
                </a:ext>
              </a:extLst>
            </p:cNvPr>
            <p:cNvSpPr txBox="1"/>
            <p:nvPr/>
          </p:nvSpPr>
          <p:spPr>
            <a:xfrm>
              <a:off x="1627174" y="1988840"/>
              <a:ext cx="3525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3</a:t>
              </a:r>
              <a:endParaRPr lang="zh-CN" altLang="en-US" dirty="0"/>
            </a:p>
          </p:txBody>
        </p:sp>
        <p:cxnSp>
          <p:nvCxnSpPr>
            <p:cNvPr id="58" name="直接箭头连接符 57">
              <a:extLst>
                <a:ext uri="{FF2B5EF4-FFF2-40B4-BE49-F238E27FC236}">
                  <a16:creationId xmlns:a16="http://schemas.microsoft.com/office/drawing/2014/main" xmlns="" id="{76B80B40-2BC5-4FD4-94E9-C4C6DE1261A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79712" y="2780928"/>
              <a:ext cx="391923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0" name="TextBox 10">
            <a:extLst>
              <a:ext uri="{FF2B5EF4-FFF2-40B4-BE49-F238E27FC236}">
                <a16:creationId xmlns:a16="http://schemas.microsoft.com/office/drawing/2014/main" xmlns="" id="{755B00E0-92A1-4030-96AC-56A85AA41CB7}"/>
              </a:ext>
            </a:extLst>
          </p:cNvPr>
          <p:cNvSpPr txBox="1"/>
          <p:nvPr/>
        </p:nvSpPr>
        <p:spPr>
          <a:xfrm>
            <a:off x="3261848" y="3169963"/>
            <a:ext cx="9507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1" dirty="0">
                <a:solidFill>
                  <a:srgbClr val="FF0000"/>
                </a:solidFill>
              </a:rPr>
              <a:t>WGRG6</a:t>
            </a:r>
            <a:endParaRPr lang="zh-CN" altLang="en-US" i="1" dirty="0">
              <a:solidFill>
                <a:srgbClr val="FF0000"/>
              </a:solidFill>
            </a:endParaRPr>
          </a:p>
        </p:txBody>
      </p:sp>
      <p:pic>
        <p:nvPicPr>
          <p:cNvPr id="61" name="图片 60" descr="S370 4-10">
            <a:extLst>
              <a:ext uri="{FF2B5EF4-FFF2-40B4-BE49-F238E27FC236}">
                <a16:creationId xmlns:a16="http://schemas.microsoft.com/office/drawing/2014/main" xmlns="" id="{16CDA0D6-9E0F-4CC1-A785-5068B0151417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l="5000" t="16931" b="65246"/>
          <a:stretch/>
        </p:blipFill>
        <p:spPr>
          <a:xfrm>
            <a:off x="3161651" y="2091228"/>
            <a:ext cx="1114933" cy="1112355"/>
          </a:xfrm>
          <a:prstGeom prst="rect">
            <a:avLst/>
          </a:prstGeom>
        </p:spPr>
      </p:pic>
      <p:cxnSp>
        <p:nvCxnSpPr>
          <p:cNvPr id="62" name="直接连接符 61">
            <a:extLst>
              <a:ext uri="{FF2B5EF4-FFF2-40B4-BE49-F238E27FC236}">
                <a16:creationId xmlns:a16="http://schemas.microsoft.com/office/drawing/2014/main" xmlns="" id="{EB77E757-B6EA-46FF-8D71-4EA193D9FE3A}"/>
              </a:ext>
            </a:extLst>
          </p:cNvPr>
          <p:cNvCxnSpPr>
            <a:cxnSpLocks/>
          </p:cNvCxnSpPr>
          <p:nvPr/>
        </p:nvCxnSpPr>
        <p:spPr>
          <a:xfrm>
            <a:off x="3050383" y="2446091"/>
            <a:ext cx="14727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10">
            <a:extLst>
              <a:ext uri="{FF2B5EF4-FFF2-40B4-BE49-F238E27FC236}">
                <a16:creationId xmlns:a16="http://schemas.microsoft.com/office/drawing/2014/main" xmlns="" id="{2389E8E9-CB4E-4A22-8466-9B65A0722A8C}"/>
              </a:ext>
            </a:extLst>
          </p:cNvPr>
          <p:cNvSpPr txBox="1"/>
          <p:nvPr/>
        </p:nvSpPr>
        <p:spPr>
          <a:xfrm>
            <a:off x="2246904" y="2264460"/>
            <a:ext cx="900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dirty="0"/>
              <a:t>500bp</a:t>
            </a:r>
            <a:endParaRPr lang="zh-CN" altLang="en-US" dirty="0"/>
          </a:p>
        </p:txBody>
      </p:sp>
      <p:cxnSp>
        <p:nvCxnSpPr>
          <p:cNvPr id="64" name="直接箭头连接符 63">
            <a:extLst>
              <a:ext uri="{FF2B5EF4-FFF2-40B4-BE49-F238E27FC236}">
                <a16:creationId xmlns:a16="http://schemas.microsoft.com/office/drawing/2014/main" xmlns="" id="{33B9E8F8-AE9F-4586-83D8-B61EB5214F12}"/>
              </a:ext>
            </a:extLst>
          </p:cNvPr>
          <p:cNvCxnSpPr>
            <a:cxnSpLocks/>
          </p:cNvCxnSpPr>
          <p:nvPr/>
        </p:nvCxnSpPr>
        <p:spPr>
          <a:xfrm flipH="1">
            <a:off x="8885612" y="4633282"/>
            <a:ext cx="391923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7" name="组合 126">
            <a:extLst>
              <a:ext uri="{FF2B5EF4-FFF2-40B4-BE49-F238E27FC236}">
                <a16:creationId xmlns:a16="http://schemas.microsoft.com/office/drawing/2014/main" xmlns="" id="{8D61466C-67A6-44C5-A042-98A91346C3D7}"/>
              </a:ext>
            </a:extLst>
          </p:cNvPr>
          <p:cNvGrpSpPr/>
          <p:nvPr/>
        </p:nvGrpSpPr>
        <p:grpSpPr>
          <a:xfrm>
            <a:off x="830838" y="3615832"/>
            <a:ext cx="1208841" cy="369332"/>
            <a:chOff x="11297372" y="548680"/>
            <a:chExt cx="1208841" cy="369332"/>
          </a:xfrm>
        </p:grpSpPr>
        <p:sp>
          <p:nvSpPr>
            <p:cNvPr id="65" name="TextBox 10">
              <a:extLst>
                <a:ext uri="{FF2B5EF4-FFF2-40B4-BE49-F238E27FC236}">
                  <a16:creationId xmlns:a16="http://schemas.microsoft.com/office/drawing/2014/main" xmlns="" id="{46FC9881-8868-4D86-8269-556175F9334F}"/>
                </a:ext>
              </a:extLst>
            </p:cNvPr>
            <p:cNvSpPr txBox="1"/>
            <p:nvPr/>
          </p:nvSpPr>
          <p:spPr>
            <a:xfrm>
              <a:off x="11297372" y="548680"/>
              <a:ext cx="3628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M</a:t>
              </a:r>
              <a:endParaRPr lang="zh-CN" altLang="en-US" dirty="0"/>
            </a:p>
          </p:txBody>
        </p:sp>
        <p:sp>
          <p:nvSpPr>
            <p:cNvPr id="66" name="TextBox 10">
              <a:extLst>
                <a:ext uri="{FF2B5EF4-FFF2-40B4-BE49-F238E27FC236}">
                  <a16:creationId xmlns:a16="http://schemas.microsoft.com/office/drawing/2014/main" xmlns="" id="{811289B7-A33A-4D0D-8C9E-62475E06EAA0}"/>
                </a:ext>
              </a:extLst>
            </p:cNvPr>
            <p:cNvSpPr txBox="1"/>
            <p:nvPr/>
          </p:nvSpPr>
          <p:spPr>
            <a:xfrm>
              <a:off x="11595693" y="548680"/>
              <a:ext cx="3525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1</a:t>
              </a:r>
              <a:endParaRPr lang="zh-CN" altLang="en-US" dirty="0"/>
            </a:p>
          </p:txBody>
        </p:sp>
        <p:sp>
          <p:nvSpPr>
            <p:cNvPr id="67" name="TextBox 10">
              <a:extLst>
                <a:ext uri="{FF2B5EF4-FFF2-40B4-BE49-F238E27FC236}">
                  <a16:creationId xmlns:a16="http://schemas.microsoft.com/office/drawing/2014/main" xmlns="" id="{9C099EB6-8A11-4DDE-A05C-AE92AD5B61B6}"/>
                </a:ext>
              </a:extLst>
            </p:cNvPr>
            <p:cNvSpPr txBox="1"/>
            <p:nvPr/>
          </p:nvSpPr>
          <p:spPr>
            <a:xfrm>
              <a:off x="11865643" y="548680"/>
              <a:ext cx="3525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2</a:t>
              </a:r>
              <a:endParaRPr lang="zh-CN" altLang="en-US" dirty="0"/>
            </a:p>
          </p:txBody>
        </p:sp>
        <p:sp>
          <p:nvSpPr>
            <p:cNvPr id="68" name="TextBox 10">
              <a:extLst>
                <a:ext uri="{FF2B5EF4-FFF2-40B4-BE49-F238E27FC236}">
                  <a16:creationId xmlns:a16="http://schemas.microsoft.com/office/drawing/2014/main" xmlns="" id="{9E2A5F0B-8A93-41C1-808B-15C334927EE1}"/>
                </a:ext>
              </a:extLst>
            </p:cNvPr>
            <p:cNvSpPr txBox="1"/>
            <p:nvPr/>
          </p:nvSpPr>
          <p:spPr>
            <a:xfrm>
              <a:off x="12153675" y="548680"/>
              <a:ext cx="3525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3</a:t>
              </a:r>
              <a:endParaRPr lang="zh-CN" altLang="en-US" dirty="0"/>
            </a:p>
          </p:txBody>
        </p:sp>
      </p:grpSp>
      <p:cxnSp>
        <p:nvCxnSpPr>
          <p:cNvPr id="69" name="直接连接符 68">
            <a:extLst>
              <a:ext uri="{FF2B5EF4-FFF2-40B4-BE49-F238E27FC236}">
                <a16:creationId xmlns:a16="http://schemas.microsoft.com/office/drawing/2014/main" xmlns="" id="{13EA1DB4-3A30-4143-AC84-20CDC714F0CF}"/>
              </a:ext>
            </a:extLst>
          </p:cNvPr>
          <p:cNvCxnSpPr>
            <a:cxnSpLocks/>
          </p:cNvCxnSpPr>
          <p:nvPr/>
        </p:nvCxnSpPr>
        <p:spPr>
          <a:xfrm>
            <a:off x="5276820" y="2929462"/>
            <a:ext cx="20076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10">
            <a:extLst>
              <a:ext uri="{FF2B5EF4-FFF2-40B4-BE49-F238E27FC236}">
                <a16:creationId xmlns:a16="http://schemas.microsoft.com/office/drawing/2014/main" xmlns="" id="{85EBD204-DBD7-43A6-8335-DE92ABBCDB8A}"/>
              </a:ext>
            </a:extLst>
          </p:cNvPr>
          <p:cNvSpPr txBox="1"/>
          <p:nvPr/>
        </p:nvSpPr>
        <p:spPr>
          <a:xfrm>
            <a:off x="4352542" y="2736060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dirty="0"/>
              <a:t>1000bp</a:t>
            </a:r>
            <a:endParaRPr lang="zh-CN" altLang="en-US" dirty="0"/>
          </a:p>
        </p:txBody>
      </p:sp>
      <p:pic>
        <p:nvPicPr>
          <p:cNvPr id="71" name="图片 70">
            <a:extLst>
              <a:ext uri="{FF2B5EF4-FFF2-40B4-BE49-F238E27FC236}">
                <a16:creationId xmlns:a16="http://schemas.microsoft.com/office/drawing/2014/main" xmlns="" id="{028C391E-829E-4F2E-A8B9-156A72287CDC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8555" y="2042527"/>
            <a:ext cx="1179056" cy="1103084"/>
          </a:xfrm>
          <a:prstGeom prst="rect">
            <a:avLst/>
          </a:prstGeom>
        </p:spPr>
      </p:pic>
      <p:cxnSp>
        <p:nvCxnSpPr>
          <p:cNvPr id="79" name="直接箭头连接符 78">
            <a:extLst>
              <a:ext uri="{FF2B5EF4-FFF2-40B4-BE49-F238E27FC236}">
                <a16:creationId xmlns:a16="http://schemas.microsoft.com/office/drawing/2014/main" xmlns="" id="{58597B49-A96B-41CF-9038-F69CB1E3D438}"/>
              </a:ext>
            </a:extLst>
          </p:cNvPr>
          <p:cNvCxnSpPr>
            <a:cxnSpLocks/>
          </p:cNvCxnSpPr>
          <p:nvPr/>
        </p:nvCxnSpPr>
        <p:spPr>
          <a:xfrm flipH="1">
            <a:off x="6649364" y="2394176"/>
            <a:ext cx="391923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10">
            <a:extLst>
              <a:ext uri="{FF2B5EF4-FFF2-40B4-BE49-F238E27FC236}">
                <a16:creationId xmlns:a16="http://schemas.microsoft.com/office/drawing/2014/main" xmlns="" id="{8BB39EA3-88FB-4A85-AF26-E8872F7417F4}"/>
              </a:ext>
            </a:extLst>
          </p:cNvPr>
          <p:cNvSpPr txBox="1"/>
          <p:nvPr/>
        </p:nvSpPr>
        <p:spPr>
          <a:xfrm>
            <a:off x="5568696" y="3105392"/>
            <a:ext cx="9507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1" dirty="0">
                <a:solidFill>
                  <a:srgbClr val="FF0000"/>
                </a:solidFill>
              </a:rPr>
              <a:t>WGRG7</a:t>
            </a:r>
            <a:endParaRPr lang="zh-CN" altLang="en-US" i="1" dirty="0">
              <a:solidFill>
                <a:srgbClr val="FF0000"/>
              </a:solidFill>
            </a:endParaRPr>
          </a:p>
        </p:txBody>
      </p:sp>
      <p:pic>
        <p:nvPicPr>
          <p:cNvPr id="81" name="图片 80">
            <a:extLst>
              <a:ext uri="{FF2B5EF4-FFF2-40B4-BE49-F238E27FC236}">
                <a16:creationId xmlns:a16="http://schemas.microsoft.com/office/drawing/2014/main" xmlns="" id="{1C9DF21A-9BF4-4D4B-9A80-85EC4E580615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8320" y="2042527"/>
            <a:ext cx="1108259" cy="1103084"/>
          </a:xfrm>
          <a:prstGeom prst="rect">
            <a:avLst/>
          </a:prstGeom>
        </p:spPr>
      </p:pic>
      <p:sp>
        <p:nvSpPr>
          <p:cNvPr id="82" name="TextBox 10">
            <a:extLst>
              <a:ext uri="{FF2B5EF4-FFF2-40B4-BE49-F238E27FC236}">
                <a16:creationId xmlns:a16="http://schemas.microsoft.com/office/drawing/2014/main" xmlns="" id="{EED185A4-D470-450B-8720-35D3F6135239}"/>
              </a:ext>
            </a:extLst>
          </p:cNvPr>
          <p:cNvSpPr txBox="1"/>
          <p:nvPr/>
        </p:nvSpPr>
        <p:spPr>
          <a:xfrm>
            <a:off x="7934817" y="3150331"/>
            <a:ext cx="9507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1" dirty="0">
                <a:solidFill>
                  <a:srgbClr val="FF0000"/>
                </a:solidFill>
              </a:rPr>
              <a:t>WGRG8</a:t>
            </a:r>
            <a:endParaRPr lang="zh-CN" altLang="en-US" i="1" dirty="0">
              <a:solidFill>
                <a:srgbClr val="FF0000"/>
              </a:solidFill>
            </a:endParaRPr>
          </a:p>
        </p:txBody>
      </p:sp>
      <p:cxnSp>
        <p:nvCxnSpPr>
          <p:cNvPr id="83" name="直接连接符 82">
            <a:extLst>
              <a:ext uri="{FF2B5EF4-FFF2-40B4-BE49-F238E27FC236}">
                <a16:creationId xmlns:a16="http://schemas.microsoft.com/office/drawing/2014/main" xmlns="" id="{E87D2E83-C2DC-4FFE-B765-F00EC5DE15DC}"/>
              </a:ext>
            </a:extLst>
          </p:cNvPr>
          <p:cNvCxnSpPr>
            <a:cxnSpLocks/>
          </p:cNvCxnSpPr>
          <p:nvPr/>
        </p:nvCxnSpPr>
        <p:spPr>
          <a:xfrm>
            <a:off x="7606438" y="2929462"/>
            <a:ext cx="20076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直接连接符 83">
            <a:extLst>
              <a:ext uri="{FF2B5EF4-FFF2-40B4-BE49-F238E27FC236}">
                <a16:creationId xmlns:a16="http://schemas.microsoft.com/office/drawing/2014/main" xmlns="" id="{94A837E8-5393-447E-8E38-B9C683679E4D}"/>
              </a:ext>
            </a:extLst>
          </p:cNvPr>
          <p:cNvCxnSpPr>
            <a:cxnSpLocks/>
          </p:cNvCxnSpPr>
          <p:nvPr/>
        </p:nvCxnSpPr>
        <p:spPr>
          <a:xfrm>
            <a:off x="641691" y="4739082"/>
            <a:ext cx="20076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直接连接符 84">
            <a:extLst>
              <a:ext uri="{FF2B5EF4-FFF2-40B4-BE49-F238E27FC236}">
                <a16:creationId xmlns:a16="http://schemas.microsoft.com/office/drawing/2014/main" xmlns="" id="{8768DC70-B7D7-4B18-B359-F0BC007F0710}"/>
              </a:ext>
            </a:extLst>
          </p:cNvPr>
          <p:cNvCxnSpPr>
            <a:cxnSpLocks/>
          </p:cNvCxnSpPr>
          <p:nvPr/>
        </p:nvCxnSpPr>
        <p:spPr>
          <a:xfrm>
            <a:off x="2941081" y="4508546"/>
            <a:ext cx="20076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直接连接符 86">
            <a:extLst>
              <a:ext uri="{FF2B5EF4-FFF2-40B4-BE49-F238E27FC236}">
                <a16:creationId xmlns:a16="http://schemas.microsoft.com/office/drawing/2014/main" xmlns="" id="{8DFC987E-4670-4552-8AD2-A53A35F0C664}"/>
              </a:ext>
            </a:extLst>
          </p:cNvPr>
          <p:cNvCxnSpPr>
            <a:cxnSpLocks/>
          </p:cNvCxnSpPr>
          <p:nvPr/>
        </p:nvCxnSpPr>
        <p:spPr>
          <a:xfrm>
            <a:off x="7633184" y="4134993"/>
            <a:ext cx="20076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接连接符 89">
            <a:extLst>
              <a:ext uri="{FF2B5EF4-FFF2-40B4-BE49-F238E27FC236}">
                <a16:creationId xmlns:a16="http://schemas.microsoft.com/office/drawing/2014/main" xmlns="" id="{C3F6ECDB-7369-4516-BB45-E6BC410B2315}"/>
              </a:ext>
            </a:extLst>
          </p:cNvPr>
          <p:cNvCxnSpPr>
            <a:cxnSpLocks/>
          </p:cNvCxnSpPr>
          <p:nvPr/>
        </p:nvCxnSpPr>
        <p:spPr>
          <a:xfrm>
            <a:off x="5299708" y="4655563"/>
            <a:ext cx="20076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直接连接符 90">
            <a:extLst>
              <a:ext uri="{FF2B5EF4-FFF2-40B4-BE49-F238E27FC236}">
                <a16:creationId xmlns:a16="http://schemas.microsoft.com/office/drawing/2014/main" xmlns="" id="{FC11CCAD-9A91-4CFA-BB53-9B92FB52B17E}"/>
              </a:ext>
            </a:extLst>
          </p:cNvPr>
          <p:cNvCxnSpPr>
            <a:cxnSpLocks/>
          </p:cNvCxnSpPr>
          <p:nvPr/>
        </p:nvCxnSpPr>
        <p:spPr>
          <a:xfrm>
            <a:off x="5306767" y="4347332"/>
            <a:ext cx="20076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直接箭头连接符 91">
            <a:extLst>
              <a:ext uri="{FF2B5EF4-FFF2-40B4-BE49-F238E27FC236}">
                <a16:creationId xmlns:a16="http://schemas.microsoft.com/office/drawing/2014/main" xmlns="" id="{B45276F7-3C71-495B-A43E-B5EADDD3486D}"/>
              </a:ext>
            </a:extLst>
          </p:cNvPr>
          <p:cNvCxnSpPr>
            <a:cxnSpLocks/>
          </p:cNvCxnSpPr>
          <p:nvPr/>
        </p:nvCxnSpPr>
        <p:spPr>
          <a:xfrm flipH="1">
            <a:off x="8906579" y="2594069"/>
            <a:ext cx="391923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TextBox 10">
            <a:extLst>
              <a:ext uri="{FF2B5EF4-FFF2-40B4-BE49-F238E27FC236}">
                <a16:creationId xmlns:a16="http://schemas.microsoft.com/office/drawing/2014/main" xmlns="" id="{5BF354B6-441B-4D2E-A0C1-07C3E4745815}"/>
              </a:ext>
            </a:extLst>
          </p:cNvPr>
          <p:cNvSpPr txBox="1"/>
          <p:nvPr/>
        </p:nvSpPr>
        <p:spPr>
          <a:xfrm>
            <a:off x="6694267" y="2728211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dirty="0"/>
              <a:t>1000bp</a:t>
            </a:r>
            <a:endParaRPr lang="zh-CN" altLang="en-US" dirty="0"/>
          </a:p>
        </p:txBody>
      </p:sp>
      <p:sp>
        <p:nvSpPr>
          <p:cNvPr id="94" name="TextBox 10">
            <a:extLst>
              <a:ext uri="{FF2B5EF4-FFF2-40B4-BE49-F238E27FC236}">
                <a16:creationId xmlns:a16="http://schemas.microsoft.com/office/drawing/2014/main" xmlns="" id="{AEDC4B8A-F6E2-4479-86C3-3971A344E0AB}"/>
              </a:ext>
            </a:extLst>
          </p:cNvPr>
          <p:cNvSpPr txBox="1"/>
          <p:nvPr/>
        </p:nvSpPr>
        <p:spPr>
          <a:xfrm>
            <a:off x="5485680" y="3615832"/>
            <a:ext cx="3628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M</a:t>
            </a:r>
            <a:endParaRPr lang="zh-CN" altLang="en-US" dirty="0"/>
          </a:p>
        </p:txBody>
      </p:sp>
      <p:sp>
        <p:nvSpPr>
          <p:cNvPr id="95" name="TextBox 10">
            <a:extLst>
              <a:ext uri="{FF2B5EF4-FFF2-40B4-BE49-F238E27FC236}">
                <a16:creationId xmlns:a16="http://schemas.microsoft.com/office/drawing/2014/main" xmlns="" id="{9F8E416B-2483-4EC4-A1B5-929DE5D22F41}"/>
              </a:ext>
            </a:extLst>
          </p:cNvPr>
          <p:cNvSpPr txBox="1"/>
          <p:nvPr/>
        </p:nvSpPr>
        <p:spPr>
          <a:xfrm>
            <a:off x="5784001" y="3615832"/>
            <a:ext cx="352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96" name="TextBox 10">
            <a:extLst>
              <a:ext uri="{FF2B5EF4-FFF2-40B4-BE49-F238E27FC236}">
                <a16:creationId xmlns:a16="http://schemas.microsoft.com/office/drawing/2014/main" xmlns="" id="{F9DF1330-5D2E-41DB-8256-3758862F8F9F}"/>
              </a:ext>
            </a:extLst>
          </p:cNvPr>
          <p:cNvSpPr txBox="1"/>
          <p:nvPr/>
        </p:nvSpPr>
        <p:spPr>
          <a:xfrm>
            <a:off x="6053951" y="3615832"/>
            <a:ext cx="352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97" name="TextBox 10">
            <a:extLst>
              <a:ext uri="{FF2B5EF4-FFF2-40B4-BE49-F238E27FC236}">
                <a16:creationId xmlns:a16="http://schemas.microsoft.com/office/drawing/2014/main" xmlns="" id="{521D1715-B001-45B1-95D4-EEF85DA14D9A}"/>
              </a:ext>
            </a:extLst>
          </p:cNvPr>
          <p:cNvSpPr txBox="1"/>
          <p:nvPr/>
        </p:nvSpPr>
        <p:spPr>
          <a:xfrm>
            <a:off x="6341983" y="3615832"/>
            <a:ext cx="352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98" name="TextBox 10">
            <a:extLst>
              <a:ext uri="{FF2B5EF4-FFF2-40B4-BE49-F238E27FC236}">
                <a16:creationId xmlns:a16="http://schemas.microsoft.com/office/drawing/2014/main" xmlns="" id="{27B0682E-C158-4452-A7C3-6D5C457EE998}"/>
              </a:ext>
            </a:extLst>
          </p:cNvPr>
          <p:cNvSpPr txBox="1"/>
          <p:nvPr/>
        </p:nvSpPr>
        <p:spPr>
          <a:xfrm>
            <a:off x="7802234" y="3645024"/>
            <a:ext cx="3628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M</a:t>
            </a:r>
            <a:endParaRPr lang="zh-CN" altLang="en-US" dirty="0"/>
          </a:p>
        </p:txBody>
      </p:sp>
      <p:sp>
        <p:nvSpPr>
          <p:cNvPr id="99" name="TextBox 10">
            <a:extLst>
              <a:ext uri="{FF2B5EF4-FFF2-40B4-BE49-F238E27FC236}">
                <a16:creationId xmlns:a16="http://schemas.microsoft.com/office/drawing/2014/main" xmlns="" id="{F922C645-7201-4311-96DE-B603135A3C43}"/>
              </a:ext>
            </a:extLst>
          </p:cNvPr>
          <p:cNvSpPr txBox="1"/>
          <p:nvPr/>
        </p:nvSpPr>
        <p:spPr>
          <a:xfrm>
            <a:off x="8100555" y="3645024"/>
            <a:ext cx="352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100" name="TextBox 10">
            <a:extLst>
              <a:ext uri="{FF2B5EF4-FFF2-40B4-BE49-F238E27FC236}">
                <a16:creationId xmlns:a16="http://schemas.microsoft.com/office/drawing/2014/main" xmlns="" id="{E16027BC-1B38-4605-BB38-4072D3CEBC54}"/>
              </a:ext>
            </a:extLst>
          </p:cNvPr>
          <p:cNvSpPr txBox="1"/>
          <p:nvPr/>
        </p:nvSpPr>
        <p:spPr>
          <a:xfrm>
            <a:off x="8370505" y="3645024"/>
            <a:ext cx="352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101" name="TextBox 10">
            <a:extLst>
              <a:ext uri="{FF2B5EF4-FFF2-40B4-BE49-F238E27FC236}">
                <a16:creationId xmlns:a16="http://schemas.microsoft.com/office/drawing/2014/main" xmlns="" id="{C838C386-3A1B-44CB-9A85-CE6FD0B7B318}"/>
              </a:ext>
            </a:extLst>
          </p:cNvPr>
          <p:cNvSpPr txBox="1"/>
          <p:nvPr/>
        </p:nvSpPr>
        <p:spPr>
          <a:xfrm>
            <a:off x="8658537" y="3645024"/>
            <a:ext cx="352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106" name="TextBox 10">
            <a:extLst>
              <a:ext uri="{FF2B5EF4-FFF2-40B4-BE49-F238E27FC236}">
                <a16:creationId xmlns:a16="http://schemas.microsoft.com/office/drawing/2014/main" xmlns="" id="{CF587B84-A416-412A-AD8A-1128F01DD51B}"/>
              </a:ext>
            </a:extLst>
          </p:cNvPr>
          <p:cNvSpPr txBox="1"/>
          <p:nvPr/>
        </p:nvSpPr>
        <p:spPr>
          <a:xfrm>
            <a:off x="7749928" y="1720885"/>
            <a:ext cx="3628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M</a:t>
            </a:r>
            <a:endParaRPr lang="zh-CN" altLang="en-US" dirty="0"/>
          </a:p>
        </p:txBody>
      </p:sp>
      <p:sp>
        <p:nvSpPr>
          <p:cNvPr id="107" name="TextBox 10">
            <a:extLst>
              <a:ext uri="{FF2B5EF4-FFF2-40B4-BE49-F238E27FC236}">
                <a16:creationId xmlns:a16="http://schemas.microsoft.com/office/drawing/2014/main" xmlns="" id="{1071F66C-21CB-4843-8608-4F00A78A9EA2}"/>
              </a:ext>
            </a:extLst>
          </p:cNvPr>
          <p:cNvSpPr txBox="1"/>
          <p:nvPr/>
        </p:nvSpPr>
        <p:spPr>
          <a:xfrm>
            <a:off x="8048249" y="1720885"/>
            <a:ext cx="352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108" name="TextBox 10">
            <a:extLst>
              <a:ext uri="{FF2B5EF4-FFF2-40B4-BE49-F238E27FC236}">
                <a16:creationId xmlns:a16="http://schemas.microsoft.com/office/drawing/2014/main" xmlns="" id="{1391FDD5-6A35-42EF-B56B-23190B3DE46C}"/>
              </a:ext>
            </a:extLst>
          </p:cNvPr>
          <p:cNvSpPr txBox="1"/>
          <p:nvPr/>
        </p:nvSpPr>
        <p:spPr>
          <a:xfrm>
            <a:off x="8318199" y="1720885"/>
            <a:ext cx="352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109" name="TextBox 10">
            <a:extLst>
              <a:ext uri="{FF2B5EF4-FFF2-40B4-BE49-F238E27FC236}">
                <a16:creationId xmlns:a16="http://schemas.microsoft.com/office/drawing/2014/main" xmlns="" id="{4D666CA9-92E9-4F98-89C2-1B8E0A913BA2}"/>
              </a:ext>
            </a:extLst>
          </p:cNvPr>
          <p:cNvSpPr txBox="1"/>
          <p:nvPr/>
        </p:nvSpPr>
        <p:spPr>
          <a:xfrm>
            <a:off x="8606231" y="1720885"/>
            <a:ext cx="352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3</a:t>
            </a:r>
            <a:endParaRPr lang="zh-CN" altLang="en-US" dirty="0"/>
          </a:p>
        </p:txBody>
      </p:sp>
      <p:pic>
        <p:nvPicPr>
          <p:cNvPr id="126" name="图片 125">
            <a:extLst>
              <a:ext uri="{FF2B5EF4-FFF2-40B4-BE49-F238E27FC236}">
                <a16:creationId xmlns:a16="http://schemas.microsoft.com/office/drawing/2014/main" xmlns="" id="{9F202082-426E-4252-BD33-477D664E9356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87" t="15996" r="71089" b="78787"/>
          <a:stretch/>
        </p:blipFill>
        <p:spPr>
          <a:xfrm>
            <a:off x="823777" y="3921445"/>
            <a:ext cx="1120244" cy="1103084"/>
          </a:xfrm>
          <a:prstGeom prst="rect">
            <a:avLst/>
          </a:prstGeom>
        </p:spPr>
      </p:pic>
      <p:sp>
        <p:nvSpPr>
          <p:cNvPr id="128" name="TextBox 10">
            <a:extLst>
              <a:ext uri="{FF2B5EF4-FFF2-40B4-BE49-F238E27FC236}">
                <a16:creationId xmlns:a16="http://schemas.microsoft.com/office/drawing/2014/main" xmlns="" id="{AEBBE897-BB2F-4F2C-A2D7-6D235A7AE02A}"/>
              </a:ext>
            </a:extLst>
          </p:cNvPr>
          <p:cNvSpPr txBox="1"/>
          <p:nvPr/>
        </p:nvSpPr>
        <p:spPr>
          <a:xfrm>
            <a:off x="-279993" y="4503364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dirty="0"/>
              <a:t>500bp</a:t>
            </a:r>
            <a:endParaRPr lang="zh-CN" altLang="en-US" dirty="0"/>
          </a:p>
        </p:txBody>
      </p:sp>
      <p:sp>
        <p:nvSpPr>
          <p:cNvPr id="130" name="TextBox 10">
            <a:extLst>
              <a:ext uri="{FF2B5EF4-FFF2-40B4-BE49-F238E27FC236}">
                <a16:creationId xmlns:a16="http://schemas.microsoft.com/office/drawing/2014/main" xmlns="" id="{6AE4EA8F-782B-4476-8100-72D71C1F0EFD}"/>
              </a:ext>
            </a:extLst>
          </p:cNvPr>
          <p:cNvSpPr txBox="1"/>
          <p:nvPr/>
        </p:nvSpPr>
        <p:spPr>
          <a:xfrm>
            <a:off x="912615" y="5052426"/>
            <a:ext cx="9507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1" dirty="0">
                <a:solidFill>
                  <a:srgbClr val="FF0000"/>
                </a:solidFill>
              </a:rPr>
              <a:t>WGRG9</a:t>
            </a:r>
            <a:endParaRPr lang="zh-CN" altLang="en-US" i="1" dirty="0">
              <a:solidFill>
                <a:srgbClr val="FF0000"/>
              </a:solidFill>
            </a:endParaRPr>
          </a:p>
        </p:txBody>
      </p:sp>
      <p:cxnSp>
        <p:nvCxnSpPr>
          <p:cNvPr id="132" name="直接箭头连接符 131">
            <a:extLst>
              <a:ext uri="{FF2B5EF4-FFF2-40B4-BE49-F238E27FC236}">
                <a16:creationId xmlns:a16="http://schemas.microsoft.com/office/drawing/2014/main" xmlns="" id="{16BC9914-9DCE-4981-B0DE-13714A7FC537}"/>
              </a:ext>
            </a:extLst>
          </p:cNvPr>
          <p:cNvCxnSpPr>
            <a:cxnSpLocks/>
          </p:cNvCxnSpPr>
          <p:nvPr/>
        </p:nvCxnSpPr>
        <p:spPr>
          <a:xfrm flipH="1">
            <a:off x="4304030" y="2495202"/>
            <a:ext cx="391923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直接箭头连接符 132">
            <a:extLst>
              <a:ext uri="{FF2B5EF4-FFF2-40B4-BE49-F238E27FC236}">
                <a16:creationId xmlns:a16="http://schemas.microsoft.com/office/drawing/2014/main" xmlns="" id="{13ED192F-5F8A-40F5-9934-52CC4DB226E0}"/>
              </a:ext>
            </a:extLst>
          </p:cNvPr>
          <p:cNvCxnSpPr>
            <a:cxnSpLocks/>
          </p:cNvCxnSpPr>
          <p:nvPr/>
        </p:nvCxnSpPr>
        <p:spPr>
          <a:xfrm flipH="1">
            <a:off x="1947830" y="4437112"/>
            <a:ext cx="283912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直接箭头连接符 133">
            <a:extLst>
              <a:ext uri="{FF2B5EF4-FFF2-40B4-BE49-F238E27FC236}">
                <a16:creationId xmlns:a16="http://schemas.microsoft.com/office/drawing/2014/main" xmlns="" id="{76B80B40-2BC5-4FD4-94E9-C4C6DE1261A0}"/>
              </a:ext>
            </a:extLst>
          </p:cNvPr>
          <p:cNvCxnSpPr>
            <a:cxnSpLocks/>
          </p:cNvCxnSpPr>
          <p:nvPr/>
        </p:nvCxnSpPr>
        <p:spPr>
          <a:xfrm flipH="1">
            <a:off x="4283969" y="4437112"/>
            <a:ext cx="288031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5" name="组合 134">
            <a:extLst>
              <a:ext uri="{FF2B5EF4-FFF2-40B4-BE49-F238E27FC236}">
                <a16:creationId xmlns:a16="http://schemas.microsoft.com/office/drawing/2014/main" xmlns="" id="{EB3BE969-EFDC-4967-8F7C-C0A572E72041}"/>
              </a:ext>
            </a:extLst>
          </p:cNvPr>
          <p:cNvGrpSpPr/>
          <p:nvPr/>
        </p:nvGrpSpPr>
        <p:grpSpPr>
          <a:xfrm>
            <a:off x="3064645" y="3615832"/>
            <a:ext cx="1208841" cy="369332"/>
            <a:chOff x="11297372" y="548680"/>
            <a:chExt cx="1208841" cy="369332"/>
          </a:xfrm>
        </p:grpSpPr>
        <p:sp>
          <p:nvSpPr>
            <p:cNvPr id="136" name="TextBox 10">
              <a:extLst>
                <a:ext uri="{FF2B5EF4-FFF2-40B4-BE49-F238E27FC236}">
                  <a16:creationId xmlns:a16="http://schemas.microsoft.com/office/drawing/2014/main" xmlns="" id="{B5FE5C1B-D7E7-49F3-A7F3-397A87C98061}"/>
                </a:ext>
              </a:extLst>
            </p:cNvPr>
            <p:cNvSpPr txBox="1"/>
            <p:nvPr/>
          </p:nvSpPr>
          <p:spPr>
            <a:xfrm>
              <a:off x="11297372" y="548680"/>
              <a:ext cx="3628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M</a:t>
              </a:r>
              <a:endParaRPr lang="zh-CN" altLang="en-US" dirty="0"/>
            </a:p>
          </p:txBody>
        </p:sp>
        <p:sp>
          <p:nvSpPr>
            <p:cNvPr id="137" name="TextBox 10">
              <a:extLst>
                <a:ext uri="{FF2B5EF4-FFF2-40B4-BE49-F238E27FC236}">
                  <a16:creationId xmlns:a16="http://schemas.microsoft.com/office/drawing/2014/main" xmlns="" id="{96D85788-80E5-44C5-AE54-25F320B40FA7}"/>
                </a:ext>
              </a:extLst>
            </p:cNvPr>
            <p:cNvSpPr txBox="1"/>
            <p:nvPr/>
          </p:nvSpPr>
          <p:spPr>
            <a:xfrm>
              <a:off x="11595693" y="548680"/>
              <a:ext cx="3525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1</a:t>
              </a:r>
              <a:endParaRPr lang="zh-CN" altLang="en-US" dirty="0"/>
            </a:p>
          </p:txBody>
        </p:sp>
        <p:sp>
          <p:nvSpPr>
            <p:cNvPr id="138" name="TextBox 10">
              <a:extLst>
                <a:ext uri="{FF2B5EF4-FFF2-40B4-BE49-F238E27FC236}">
                  <a16:creationId xmlns:a16="http://schemas.microsoft.com/office/drawing/2014/main" xmlns="" id="{711A9893-F987-4EBF-808F-D3A0E1BEEABE}"/>
                </a:ext>
              </a:extLst>
            </p:cNvPr>
            <p:cNvSpPr txBox="1"/>
            <p:nvPr/>
          </p:nvSpPr>
          <p:spPr>
            <a:xfrm>
              <a:off x="11865643" y="548680"/>
              <a:ext cx="3525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2</a:t>
              </a:r>
              <a:endParaRPr lang="zh-CN" altLang="en-US" dirty="0"/>
            </a:p>
          </p:txBody>
        </p:sp>
        <p:sp>
          <p:nvSpPr>
            <p:cNvPr id="139" name="TextBox 10">
              <a:extLst>
                <a:ext uri="{FF2B5EF4-FFF2-40B4-BE49-F238E27FC236}">
                  <a16:creationId xmlns:a16="http://schemas.microsoft.com/office/drawing/2014/main" xmlns="" id="{34DF421E-0F02-4D8E-9285-C1C910AED305}"/>
                </a:ext>
              </a:extLst>
            </p:cNvPr>
            <p:cNvSpPr txBox="1"/>
            <p:nvPr/>
          </p:nvSpPr>
          <p:spPr>
            <a:xfrm>
              <a:off x="12153675" y="548680"/>
              <a:ext cx="3525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3</a:t>
              </a:r>
              <a:endParaRPr lang="zh-CN" altLang="en-US" dirty="0"/>
            </a:p>
          </p:txBody>
        </p:sp>
      </p:grpSp>
      <p:sp>
        <p:nvSpPr>
          <p:cNvPr id="140" name="TextBox 10">
            <a:extLst>
              <a:ext uri="{FF2B5EF4-FFF2-40B4-BE49-F238E27FC236}">
                <a16:creationId xmlns:a16="http://schemas.microsoft.com/office/drawing/2014/main" xmlns="" id="{90A019AE-7EA8-4705-832D-C089D62C9418}"/>
              </a:ext>
            </a:extLst>
          </p:cNvPr>
          <p:cNvSpPr txBox="1"/>
          <p:nvPr/>
        </p:nvSpPr>
        <p:spPr>
          <a:xfrm>
            <a:off x="2044224" y="4286231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dirty="0"/>
              <a:t>2000bp</a:t>
            </a:r>
            <a:endParaRPr lang="zh-CN" altLang="en-US" dirty="0"/>
          </a:p>
        </p:txBody>
      </p:sp>
      <p:sp>
        <p:nvSpPr>
          <p:cNvPr id="143" name="TextBox 10">
            <a:extLst>
              <a:ext uri="{FF2B5EF4-FFF2-40B4-BE49-F238E27FC236}">
                <a16:creationId xmlns:a16="http://schemas.microsoft.com/office/drawing/2014/main" xmlns="" id="{029582B6-138F-409F-B664-4F551CC43B0F}"/>
              </a:ext>
            </a:extLst>
          </p:cNvPr>
          <p:cNvSpPr txBox="1"/>
          <p:nvPr/>
        </p:nvSpPr>
        <p:spPr>
          <a:xfrm>
            <a:off x="3197654" y="5052426"/>
            <a:ext cx="1075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1" dirty="0">
                <a:solidFill>
                  <a:srgbClr val="FF0000"/>
                </a:solidFill>
              </a:rPr>
              <a:t>WGRG10</a:t>
            </a:r>
            <a:endParaRPr lang="zh-CN" altLang="en-US" i="1" dirty="0">
              <a:solidFill>
                <a:srgbClr val="FF0000"/>
              </a:solidFill>
            </a:endParaRPr>
          </a:p>
        </p:txBody>
      </p:sp>
      <p:pic>
        <p:nvPicPr>
          <p:cNvPr id="144" name="图片 143">
            <a:extLst>
              <a:ext uri="{FF2B5EF4-FFF2-40B4-BE49-F238E27FC236}">
                <a16:creationId xmlns:a16="http://schemas.microsoft.com/office/drawing/2014/main" xmlns="" id="{C40A55B1-E0DF-442D-A25E-F79722F56B47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58" t="1236" r="29743" b="70415"/>
          <a:stretch/>
        </p:blipFill>
        <p:spPr>
          <a:xfrm>
            <a:off x="5477583" y="3921445"/>
            <a:ext cx="1157813" cy="1103083"/>
          </a:xfrm>
          <a:prstGeom prst="rect">
            <a:avLst/>
          </a:prstGeom>
        </p:spPr>
      </p:pic>
      <p:sp>
        <p:nvSpPr>
          <p:cNvPr id="146" name="TextBox 10">
            <a:extLst>
              <a:ext uri="{FF2B5EF4-FFF2-40B4-BE49-F238E27FC236}">
                <a16:creationId xmlns:a16="http://schemas.microsoft.com/office/drawing/2014/main" xmlns="" id="{2FE0AA75-B16D-481D-8209-18B4C73AB709}"/>
              </a:ext>
            </a:extLst>
          </p:cNvPr>
          <p:cNvSpPr txBox="1"/>
          <p:nvPr/>
        </p:nvSpPr>
        <p:spPr>
          <a:xfrm>
            <a:off x="4378871" y="4134993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dirty="0"/>
              <a:t>2000bp</a:t>
            </a:r>
            <a:endParaRPr lang="zh-CN" altLang="en-US" dirty="0"/>
          </a:p>
        </p:txBody>
      </p:sp>
      <p:sp>
        <p:nvSpPr>
          <p:cNvPr id="147" name="TextBox 10">
            <a:extLst>
              <a:ext uri="{FF2B5EF4-FFF2-40B4-BE49-F238E27FC236}">
                <a16:creationId xmlns:a16="http://schemas.microsoft.com/office/drawing/2014/main" xmlns="" id="{AAE23836-7066-438C-9653-B47389EB6B39}"/>
              </a:ext>
            </a:extLst>
          </p:cNvPr>
          <p:cNvSpPr txBox="1"/>
          <p:nvPr/>
        </p:nvSpPr>
        <p:spPr>
          <a:xfrm>
            <a:off x="4388023" y="4448616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dirty="0"/>
              <a:t>1000bp</a:t>
            </a:r>
            <a:endParaRPr lang="zh-CN" altLang="en-US" dirty="0"/>
          </a:p>
        </p:txBody>
      </p:sp>
      <p:sp>
        <p:nvSpPr>
          <p:cNvPr id="148" name="TextBox 10">
            <a:extLst>
              <a:ext uri="{FF2B5EF4-FFF2-40B4-BE49-F238E27FC236}">
                <a16:creationId xmlns:a16="http://schemas.microsoft.com/office/drawing/2014/main" xmlns="" id="{08524451-443E-47D5-9113-D3ACFDDDA96A}"/>
              </a:ext>
            </a:extLst>
          </p:cNvPr>
          <p:cNvSpPr txBox="1"/>
          <p:nvPr/>
        </p:nvSpPr>
        <p:spPr>
          <a:xfrm>
            <a:off x="5544177" y="5040688"/>
            <a:ext cx="1075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1" dirty="0">
                <a:solidFill>
                  <a:srgbClr val="FF0000"/>
                </a:solidFill>
              </a:rPr>
              <a:t>WGRG11</a:t>
            </a:r>
            <a:endParaRPr lang="zh-CN" altLang="en-US" i="1" dirty="0">
              <a:solidFill>
                <a:srgbClr val="FF0000"/>
              </a:solidFill>
            </a:endParaRPr>
          </a:p>
        </p:txBody>
      </p:sp>
      <p:sp>
        <p:nvSpPr>
          <p:cNvPr id="149" name="TextBox 10">
            <a:extLst>
              <a:ext uri="{FF2B5EF4-FFF2-40B4-BE49-F238E27FC236}">
                <a16:creationId xmlns:a16="http://schemas.microsoft.com/office/drawing/2014/main" xmlns="" id="{AD483431-D6E9-45CF-9947-150F9977018D}"/>
              </a:ext>
            </a:extLst>
          </p:cNvPr>
          <p:cNvSpPr txBox="1"/>
          <p:nvPr/>
        </p:nvSpPr>
        <p:spPr>
          <a:xfrm>
            <a:off x="3161651" y="1709169"/>
            <a:ext cx="3628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M</a:t>
            </a:r>
            <a:endParaRPr lang="zh-CN" altLang="en-US" dirty="0"/>
          </a:p>
        </p:txBody>
      </p:sp>
      <p:sp>
        <p:nvSpPr>
          <p:cNvPr id="150" name="TextBox 10">
            <a:extLst>
              <a:ext uri="{FF2B5EF4-FFF2-40B4-BE49-F238E27FC236}">
                <a16:creationId xmlns:a16="http://schemas.microsoft.com/office/drawing/2014/main" xmlns="" id="{10C81D1C-286C-4883-8827-E5A7B95C48E9}"/>
              </a:ext>
            </a:extLst>
          </p:cNvPr>
          <p:cNvSpPr txBox="1"/>
          <p:nvPr/>
        </p:nvSpPr>
        <p:spPr>
          <a:xfrm>
            <a:off x="3459972" y="1709169"/>
            <a:ext cx="352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151" name="TextBox 10">
            <a:extLst>
              <a:ext uri="{FF2B5EF4-FFF2-40B4-BE49-F238E27FC236}">
                <a16:creationId xmlns:a16="http://schemas.microsoft.com/office/drawing/2014/main" xmlns="" id="{E5BA36C3-1B70-4A54-8550-C88347179FF8}"/>
              </a:ext>
            </a:extLst>
          </p:cNvPr>
          <p:cNvSpPr txBox="1"/>
          <p:nvPr/>
        </p:nvSpPr>
        <p:spPr>
          <a:xfrm>
            <a:off x="3729922" y="1709169"/>
            <a:ext cx="352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152" name="TextBox 10">
            <a:extLst>
              <a:ext uri="{FF2B5EF4-FFF2-40B4-BE49-F238E27FC236}">
                <a16:creationId xmlns:a16="http://schemas.microsoft.com/office/drawing/2014/main" xmlns="" id="{FC08F017-7EC5-4C3C-8276-4E280BA7EF73}"/>
              </a:ext>
            </a:extLst>
          </p:cNvPr>
          <p:cNvSpPr txBox="1"/>
          <p:nvPr/>
        </p:nvSpPr>
        <p:spPr>
          <a:xfrm>
            <a:off x="4017954" y="1709169"/>
            <a:ext cx="352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153" name="TextBox 10">
            <a:extLst>
              <a:ext uri="{FF2B5EF4-FFF2-40B4-BE49-F238E27FC236}">
                <a16:creationId xmlns:a16="http://schemas.microsoft.com/office/drawing/2014/main" xmlns="" id="{662A43D0-BBBC-442A-B18E-167C6D6085B0}"/>
              </a:ext>
            </a:extLst>
          </p:cNvPr>
          <p:cNvSpPr txBox="1"/>
          <p:nvPr/>
        </p:nvSpPr>
        <p:spPr>
          <a:xfrm>
            <a:off x="5421173" y="1719005"/>
            <a:ext cx="3628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M</a:t>
            </a:r>
            <a:endParaRPr lang="zh-CN" altLang="en-US" dirty="0"/>
          </a:p>
        </p:txBody>
      </p:sp>
      <p:sp>
        <p:nvSpPr>
          <p:cNvPr id="154" name="TextBox 10">
            <a:extLst>
              <a:ext uri="{FF2B5EF4-FFF2-40B4-BE49-F238E27FC236}">
                <a16:creationId xmlns:a16="http://schemas.microsoft.com/office/drawing/2014/main" xmlns="" id="{2361F149-21A4-4505-9A28-ED9B531347EC}"/>
              </a:ext>
            </a:extLst>
          </p:cNvPr>
          <p:cNvSpPr txBox="1"/>
          <p:nvPr/>
        </p:nvSpPr>
        <p:spPr>
          <a:xfrm>
            <a:off x="5719494" y="1719005"/>
            <a:ext cx="352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155" name="TextBox 10">
            <a:extLst>
              <a:ext uri="{FF2B5EF4-FFF2-40B4-BE49-F238E27FC236}">
                <a16:creationId xmlns:a16="http://schemas.microsoft.com/office/drawing/2014/main" xmlns="" id="{2387876C-A56E-478D-948D-0923517825E8}"/>
              </a:ext>
            </a:extLst>
          </p:cNvPr>
          <p:cNvSpPr txBox="1"/>
          <p:nvPr/>
        </p:nvSpPr>
        <p:spPr>
          <a:xfrm>
            <a:off x="5989444" y="1719005"/>
            <a:ext cx="352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156" name="TextBox 10">
            <a:extLst>
              <a:ext uri="{FF2B5EF4-FFF2-40B4-BE49-F238E27FC236}">
                <a16:creationId xmlns:a16="http://schemas.microsoft.com/office/drawing/2014/main" xmlns="" id="{DA534676-8E1E-4D4C-953A-7D46F07C763C}"/>
              </a:ext>
            </a:extLst>
          </p:cNvPr>
          <p:cNvSpPr txBox="1"/>
          <p:nvPr/>
        </p:nvSpPr>
        <p:spPr>
          <a:xfrm>
            <a:off x="6277476" y="1719005"/>
            <a:ext cx="352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3</a:t>
            </a:r>
            <a:endParaRPr lang="zh-CN" altLang="en-US" dirty="0"/>
          </a:p>
        </p:txBody>
      </p:sp>
      <p:pic>
        <p:nvPicPr>
          <p:cNvPr id="157" name="图片 156">
            <a:extLst>
              <a:ext uri="{FF2B5EF4-FFF2-40B4-BE49-F238E27FC236}">
                <a16:creationId xmlns:a16="http://schemas.microsoft.com/office/drawing/2014/main" xmlns="" id="{82041CC8-A379-4632-82D4-9EEEE325B264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21" r="25823" b="7063"/>
          <a:stretch/>
        </p:blipFill>
        <p:spPr>
          <a:xfrm>
            <a:off x="7820669" y="3919905"/>
            <a:ext cx="1085910" cy="1103081"/>
          </a:xfrm>
          <a:prstGeom prst="rect">
            <a:avLst/>
          </a:prstGeom>
        </p:spPr>
      </p:pic>
      <p:sp>
        <p:nvSpPr>
          <p:cNvPr id="158" name="TextBox 10">
            <a:extLst>
              <a:ext uri="{FF2B5EF4-FFF2-40B4-BE49-F238E27FC236}">
                <a16:creationId xmlns:a16="http://schemas.microsoft.com/office/drawing/2014/main" xmlns="" id="{33ACF71D-957C-4427-83D6-416C6848583F}"/>
              </a:ext>
            </a:extLst>
          </p:cNvPr>
          <p:cNvSpPr txBox="1"/>
          <p:nvPr/>
        </p:nvSpPr>
        <p:spPr>
          <a:xfrm>
            <a:off x="6711495" y="3918186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dirty="0"/>
              <a:t>250bp</a:t>
            </a:r>
            <a:endParaRPr lang="zh-CN" altLang="en-US" dirty="0"/>
          </a:p>
        </p:txBody>
      </p:sp>
      <p:sp>
        <p:nvSpPr>
          <p:cNvPr id="159" name="TextBox 10">
            <a:extLst>
              <a:ext uri="{FF2B5EF4-FFF2-40B4-BE49-F238E27FC236}">
                <a16:creationId xmlns:a16="http://schemas.microsoft.com/office/drawing/2014/main" xmlns="" id="{5BB1C6DD-C2B9-4EBB-AB88-192648643B69}"/>
              </a:ext>
            </a:extLst>
          </p:cNvPr>
          <p:cNvSpPr txBox="1"/>
          <p:nvPr/>
        </p:nvSpPr>
        <p:spPr>
          <a:xfrm>
            <a:off x="7865597" y="5000157"/>
            <a:ext cx="1075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1" dirty="0">
                <a:solidFill>
                  <a:srgbClr val="FF0000"/>
                </a:solidFill>
              </a:rPr>
              <a:t>WGRG12</a:t>
            </a:r>
            <a:endParaRPr lang="zh-CN" altLang="en-US" i="1" dirty="0">
              <a:solidFill>
                <a:srgbClr val="FF0000"/>
              </a:solidFill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90AF5A18-BB70-4CBA-B046-F85CCD4109CE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2969" y="3925798"/>
            <a:ext cx="1117389" cy="1097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1148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AD923029-1BA1-41E2-A24C-C60F1760054D}"/>
              </a:ext>
            </a:extLst>
          </p:cNvPr>
          <p:cNvSpPr/>
          <p:nvPr/>
        </p:nvSpPr>
        <p:spPr>
          <a:xfrm>
            <a:off x="3237559" y="1730206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i="1" dirty="0">
                <a:solidFill>
                  <a:srgbClr val="FF0000"/>
                </a:solidFill>
                <a:latin typeface="宋体" panose="02010600030101010101" pitchFamily="2" charset="-122"/>
              </a:rPr>
              <a:t>WGRG14</a:t>
            </a:r>
            <a:endParaRPr lang="zh-CN" altLang="en-US" i="1" dirty="0"/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1F77C9D6-DE8B-4A3E-9A8F-EBAF28C3B6B2}"/>
              </a:ext>
            </a:extLst>
          </p:cNvPr>
          <p:cNvGrpSpPr/>
          <p:nvPr/>
        </p:nvGrpSpPr>
        <p:grpSpPr>
          <a:xfrm>
            <a:off x="-361410" y="286534"/>
            <a:ext cx="2520004" cy="1778521"/>
            <a:chOff x="-361410" y="286534"/>
            <a:chExt cx="2520004" cy="1778521"/>
          </a:xfrm>
        </p:grpSpPr>
        <p:sp>
          <p:nvSpPr>
            <p:cNvPr id="4" name="矩形 3">
              <a:extLst>
                <a:ext uri="{FF2B5EF4-FFF2-40B4-BE49-F238E27FC236}">
                  <a16:creationId xmlns:a16="http://schemas.microsoft.com/office/drawing/2014/main" xmlns="" id="{13030308-38A7-4299-8AE4-EAEB66F13BA5}"/>
                </a:ext>
              </a:extLst>
            </p:cNvPr>
            <p:cNvSpPr/>
            <p:nvPr/>
          </p:nvSpPr>
          <p:spPr>
            <a:xfrm>
              <a:off x="852523" y="1695723"/>
              <a:ext cx="87716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i="1" dirty="0">
                  <a:solidFill>
                    <a:srgbClr val="FF0000"/>
                  </a:solidFill>
                  <a:latin typeface="宋体" panose="02010600030101010101" pitchFamily="2" charset="-122"/>
                </a:rPr>
                <a:t>WGRG13</a:t>
              </a:r>
              <a:endParaRPr lang="zh-CN" altLang="en-US" i="1" dirty="0"/>
            </a:p>
          </p:txBody>
        </p:sp>
        <p:pic>
          <p:nvPicPr>
            <p:cNvPr id="5" name="图片 4">
              <a:extLst>
                <a:ext uri="{FF2B5EF4-FFF2-40B4-BE49-F238E27FC236}">
                  <a16:creationId xmlns:a16="http://schemas.microsoft.com/office/drawing/2014/main" xmlns="" id="{936BEFA8-9BEB-47DB-8274-C85CB67F06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967" b="63098"/>
            <a:stretch/>
          </p:blipFill>
          <p:spPr>
            <a:xfrm>
              <a:off x="755576" y="620688"/>
              <a:ext cx="1114987" cy="1103084"/>
            </a:xfrm>
            <a:prstGeom prst="rect">
              <a:avLst/>
            </a:prstGeom>
          </p:spPr>
        </p:pic>
        <p:cxnSp>
          <p:nvCxnSpPr>
            <p:cNvPr id="6" name="直接连接符 5">
              <a:extLst>
                <a:ext uri="{FF2B5EF4-FFF2-40B4-BE49-F238E27FC236}">
                  <a16:creationId xmlns:a16="http://schemas.microsoft.com/office/drawing/2014/main" xmlns="" id="{FA729C24-FA16-40AE-9E7C-C557F564DF04}"/>
                </a:ext>
              </a:extLst>
            </p:cNvPr>
            <p:cNvCxnSpPr>
              <a:cxnSpLocks/>
            </p:cNvCxnSpPr>
            <p:nvPr/>
          </p:nvCxnSpPr>
          <p:spPr>
            <a:xfrm>
              <a:off x="554813" y="836712"/>
              <a:ext cx="200763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10">
              <a:extLst>
                <a:ext uri="{FF2B5EF4-FFF2-40B4-BE49-F238E27FC236}">
                  <a16:creationId xmlns:a16="http://schemas.microsoft.com/office/drawing/2014/main" xmlns="" id="{E0F52039-326B-432B-BBBE-8F0F10E3FCAA}"/>
                </a:ext>
              </a:extLst>
            </p:cNvPr>
            <p:cNvSpPr txBox="1"/>
            <p:nvPr/>
          </p:nvSpPr>
          <p:spPr>
            <a:xfrm>
              <a:off x="-361410" y="652046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dirty="0"/>
                <a:t>500bp</a:t>
              </a:r>
              <a:endParaRPr lang="zh-CN" altLang="en-US" dirty="0"/>
            </a:p>
          </p:txBody>
        </p:sp>
        <p:sp>
          <p:nvSpPr>
            <p:cNvPr id="8" name="TextBox 10">
              <a:extLst>
                <a:ext uri="{FF2B5EF4-FFF2-40B4-BE49-F238E27FC236}">
                  <a16:creationId xmlns:a16="http://schemas.microsoft.com/office/drawing/2014/main" xmlns="" id="{E3D0DAC2-AC59-4A10-AAC0-9A25A44E8646}"/>
                </a:ext>
              </a:extLst>
            </p:cNvPr>
            <p:cNvSpPr txBox="1"/>
            <p:nvPr/>
          </p:nvSpPr>
          <p:spPr>
            <a:xfrm>
              <a:off x="722834" y="286534"/>
              <a:ext cx="3628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M</a:t>
              </a:r>
              <a:endParaRPr lang="zh-CN" altLang="en-US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C7948308-4D08-4CC7-85FD-B8A1200FCFB3}"/>
                </a:ext>
              </a:extLst>
            </p:cNvPr>
            <p:cNvSpPr txBox="1"/>
            <p:nvPr/>
          </p:nvSpPr>
          <p:spPr>
            <a:xfrm>
              <a:off x="1021155" y="286534"/>
              <a:ext cx="3525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1</a:t>
              </a:r>
              <a:endParaRPr lang="zh-CN" altLang="en-US" dirty="0"/>
            </a:p>
          </p:txBody>
        </p:sp>
        <p:sp>
          <p:nvSpPr>
            <p:cNvPr id="12" name="TextBox 10">
              <a:extLst>
                <a:ext uri="{FF2B5EF4-FFF2-40B4-BE49-F238E27FC236}">
                  <a16:creationId xmlns:a16="http://schemas.microsoft.com/office/drawing/2014/main" xmlns="" id="{2F91C08D-A012-4853-88FB-ADCD66C3458A}"/>
                </a:ext>
              </a:extLst>
            </p:cNvPr>
            <p:cNvSpPr txBox="1"/>
            <p:nvPr/>
          </p:nvSpPr>
          <p:spPr>
            <a:xfrm>
              <a:off x="1291105" y="286534"/>
              <a:ext cx="3525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2</a:t>
              </a:r>
              <a:endParaRPr lang="zh-CN" altLang="en-US" dirty="0"/>
            </a:p>
          </p:txBody>
        </p:sp>
        <p:sp>
          <p:nvSpPr>
            <p:cNvPr id="13" name="TextBox 10">
              <a:extLst>
                <a:ext uri="{FF2B5EF4-FFF2-40B4-BE49-F238E27FC236}">
                  <a16:creationId xmlns:a16="http://schemas.microsoft.com/office/drawing/2014/main" xmlns="" id="{A5FC0226-2661-4786-A6CD-1FE1D266A4DC}"/>
                </a:ext>
              </a:extLst>
            </p:cNvPr>
            <p:cNvSpPr txBox="1"/>
            <p:nvPr/>
          </p:nvSpPr>
          <p:spPr>
            <a:xfrm>
              <a:off x="1579137" y="286534"/>
              <a:ext cx="3525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3</a:t>
              </a:r>
              <a:endParaRPr lang="zh-CN" altLang="en-US" dirty="0"/>
            </a:p>
          </p:txBody>
        </p:sp>
        <p:cxnSp>
          <p:nvCxnSpPr>
            <p:cNvPr id="14" name="直接箭头连接符 13">
              <a:extLst>
                <a:ext uri="{FF2B5EF4-FFF2-40B4-BE49-F238E27FC236}">
                  <a16:creationId xmlns:a16="http://schemas.microsoft.com/office/drawing/2014/main" xmlns="" id="{4AF527F3-0914-4D7A-A503-1018EF7B48B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870563" y="1124744"/>
              <a:ext cx="288031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直接箭头连接符 14">
            <a:extLst>
              <a:ext uri="{FF2B5EF4-FFF2-40B4-BE49-F238E27FC236}">
                <a16:creationId xmlns:a16="http://schemas.microsoft.com/office/drawing/2014/main" xmlns="" id="{BBCEDAC4-7E20-46D3-940E-6685A0CADFA3}"/>
              </a:ext>
            </a:extLst>
          </p:cNvPr>
          <p:cNvCxnSpPr>
            <a:cxnSpLocks/>
          </p:cNvCxnSpPr>
          <p:nvPr/>
        </p:nvCxnSpPr>
        <p:spPr>
          <a:xfrm flipH="1">
            <a:off x="4283969" y="1021378"/>
            <a:ext cx="288031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xmlns="" id="{D26CE70C-6EED-440D-A216-610D26C7525A}"/>
              </a:ext>
            </a:extLst>
          </p:cNvPr>
          <p:cNvCxnSpPr>
            <a:cxnSpLocks/>
          </p:cNvCxnSpPr>
          <p:nvPr/>
        </p:nvCxnSpPr>
        <p:spPr>
          <a:xfrm>
            <a:off x="2968219" y="1124744"/>
            <a:ext cx="20076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0">
            <a:extLst>
              <a:ext uri="{FF2B5EF4-FFF2-40B4-BE49-F238E27FC236}">
                <a16:creationId xmlns:a16="http://schemas.microsoft.com/office/drawing/2014/main" xmlns="" id="{B3A1B160-818E-482F-BBBC-E28886DC0106}"/>
              </a:ext>
            </a:extLst>
          </p:cNvPr>
          <p:cNvSpPr txBox="1"/>
          <p:nvPr/>
        </p:nvSpPr>
        <p:spPr>
          <a:xfrm>
            <a:off x="2051720" y="940078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dirty="0"/>
              <a:t>2000bp</a:t>
            </a:r>
            <a:endParaRPr lang="zh-CN" altLang="en-US" dirty="0"/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9EDA9192-352E-445B-870A-1B4C8D15A10C}"/>
              </a:ext>
            </a:extLst>
          </p:cNvPr>
          <p:cNvGrpSpPr/>
          <p:nvPr/>
        </p:nvGrpSpPr>
        <p:grpSpPr>
          <a:xfrm>
            <a:off x="3107870" y="318718"/>
            <a:ext cx="1208841" cy="369332"/>
            <a:chOff x="3107870" y="318718"/>
            <a:chExt cx="1208841" cy="369332"/>
          </a:xfrm>
        </p:grpSpPr>
        <p:sp>
          <p:nvSpPr>
            <p:cNvPr id="19" name="TextBox 10">
              <a:extLst>
                <a:ext uri="{FF2B5EF4-FFF2-40B4-BE49-F238E27FC236}">
                  <a16:creationId xmlns:a16="http://schemas.microsoft.com/office/drawing/2014/main" xmlns="" id="{21CD63A0-EC32-40DD-BC02-77253BF069DD}"/>
                </a:ext>
              </a:extLst>
            </p:cNvPr>
            <p:cNvSpPr txBox="1"/>
            <p:nvPr/>
          </p:nvSpPr>
          <p:spPr>
            <a:xfrm>
              <a:off x="3107870" y="318718"/>
              <a:ext cx="3628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M</a:t>
              </a:r>
              <a:endParaRPr lang="zh-CN" altLang="en-US" dirty="0"/>
            </a:p>
          </p:txBody>
        </p:sp>
        <p:sp>
          <p:nvSpPr>
            <p:cNvPr id="20" name="TextBox 10">
              <a:extLst>
                <a:ext uri="{FF2B5EF4-FFF2-40B4-BE49-F238E27FC236}">
                  <a16:creationId xmlns:a16="http://schemas.microsoft.com/office/drawing/2014/main" xmlns="" id="{E989A549-DFE8-42E6-9828-F3100038685A}"/>
                </a:ext>
              </a:extLst>
            </p:cNvPr>
            <p:cNvSpPr txBox="1"/>
            <p:nvPr/>
          </p:nvSpPr>
          <p:spPr>
            <a:xfrm>
              <a:off x="3406191" y="318718"/>
              <a:ext cx="3525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1</a:t>
              </a:r>
              <a:endParaRPr lang="zh-CN" altLang="en-US" dirty="0"/>
            </a:p>
          </p:txBody>
        </p:sp>
        <p:sp>
          <p:nvSpPr>
            <p:cNvPr id="21" name="TextBox 10">
              <a:extLst>
                <a:ext uri="{FF2B5EF4-FFF2-40B4-BE49-F238E27FC236}">
                  <a16:creationId xmlns:a16="http://schemas.microsoft.com/office/drawing/2014/main" xmlns="" id="{9539AB42-343A-4478-B8BA-94687676C54F}"/>
                </a:ext>
              </a:extLst>
            </p:cNvPr>
            <p:cNvSpPr txBox="1"/>
            <p:nvPr/>
          </p:nvSpPr>
          <p:spPr>
            <a:xfrm>
              <a:off x="3676141" y="318718"/>
              <a:ext cx="3525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2</a:t>
              </a:r>
              <a:endParaRPr lang="zh-CN" altLang="en-US" dirty="0"/>
            </a:p>
          </p:txBody>
        </p:sp>
        <p:sp>
          <p:nvSpPr>
            <p:cNvPr id="22" name="TextBox 10">
              <a:extLst>
                <a:ext uri="{FF2B5EF4-FFF2-40B4-BE49-F238E27FC236}">
                  <a16:creationId xmlns:a16="http://schemas.microsoft.com/office/drawing/2014/main" xmlns="" id="{17B1A1A5-85B5-49D9-A315-4ED70BB959D9}"/>
                </a:ext>
              </a:extLst>
            </p:cNvPr>
            <p:cNvSpPr txBox="1"/>
            <p:nvPr/>
          </p:nvSpPr>
          <p:spPr>
            <a:xfrm>
              <a:off x="3964173" y="318718"/>
              <a:ext cx="3525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3</a:t>
              </a:r>
              <a:endParaRPr lang="zh-CN" altLang="en-US" dirty="0"/>
            </a:p>
          </p:txBody>
        </p:sp>
      </p:grpSp>
      <p:pic>
        <p:nvPicPr>
          <p:cNvPr id="23" name="Picture 3" descr="E:\Documents and Settings\Administrator\Desktop\4-18.jpg">
            <a:extLst>
              <a:ext uri="{FF2B5EF4-FFF2-40B4-BE49-F238E27FC236}">
                <a16:creationId xmlns:a16="http://schemas.microsoft.com/office/drawing/2014/main" xmlns="" id="{6D20FA6E-FC73-4D3B-97F2-54756A08BD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85" t="22841" r="24642" b="71454"/>
          <a:stretch/>
        </p:blipFill>
        <p:spPr bwMode="auto">
          <a:xfrm rot="21540000">
            <a:off x="5626564" y="634011"/>
            <a:ext cx="1104829" cy="1076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xmlns="" id="{6FF198B8-E722-4C6E-8E85-B90616B9F985}"/>
              </a:ext>
            </a:extLst>
          </p:cNvPr>
          <p:cNvCxnSpPr>
            <a:cxnSpLocks/>
          </p:cNvCxnSpPr>
          <p:nvPr/>
        </p:nvCxnSpPr>
        <p:spPr>
          <a:xfrm>
            <a:off x="5416491" y="1012086"/>
            <a:ext cx="20076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10">
            <a:extLst>
              <a:ext uri="{FF2B5EF4-FFF2-40B4-BE49-F238E27FC236}">
                <a16:creationId xmlns:a16="http://schemas.microsoft.com/office/drawing/2014/main" xmlns="" id="{0B78292F-82EB-46A0-A65D-655B9BDF4CC9}"/>
              </a:ext>
            </a:extLst>
          </p:cNvPr>
          <p:cNvSpPr txBox="1"/>
          <p:nvPr/>
        </p:nvSpPr>
        <p:spPr>
          <a:xfrm>
            <a:off x="4499992" y="827420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dirty="0"/>
              <a:t>300bp</a:t>
            </a:r>
            <a:endParaRPr lang="zh-CN" altLang="en-US" dirty="0"/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xmlns="" id="{00B09525-CF5D-4CA5-B9F2-D3CA2A486B28}"/>
              </a:ext>
            </a:extLst>
          </p:cNvPr>
          <p:cNvGrpSpPr/>
          <p:nvPr/>
        </p:nvGrpSpPr>
        <p:grpSpPr>
          <a:xfrm>
            <a:off x="5617254" y="323364"/>
            <a:ext cx="1208841" cy="369332"/>
            <a:chOff x="3107870" y="318718"/>
            <a:chExt cx="1208841" cy="369332"/>
          </a:xfrm>
        </p:grpSpPr>
        <p:sp>
          <p:nvSpPr>
            <p:cNvPr id="27" name="TextBox 10">
              <a:extLst>
                <a:ext uri="{FF2B5EF4-FFF2-40B4-BE49-F238E27FC236}">
                  <a16:creationId xmlns:a16="http://schemas.microsoft.com/office/drawing/2014/main" xmlns="" id="{AC5FA77F-3FCB-4516-8615-B724C65E1D0B}"/>
                </a:ext>
              </a:extLst>
            </p:cNvPr>
            <p:cNvSpPr txBox="1"/>
            <p:nvPr/>
          </p:nvSpPr>
          <p:spPr>
            <a:xfrm>
              <a:off x="3107870" y="318718"/>
              <a:ext cx="3628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M</a:t>
              </a:r>
              <a:endParaRPr lang="zh-CN" altLang="en-US" dirty="0"/>
            </a:p>
          </p:txBody>
        </p:sp>
        <p:sp>
          <p:nvSpPr>
            <p:cNvPr id="28" name="TextBox 10">
              <a:extLst>
                <a:ext uri="{FF2B5EF4-FFF2-40B4-BE49-F238E27FC236}">
                  <a16:creationId xmlns:a16="http://schemas.microsoft.com/office/drawing/2014/main" xmlns="" id="{C4F23A00-FF91-4862-A46D-59B0DD377B5B}"/>
                </a:ext>
              </a:extLst>
            </p:cNvPr>
            <p:cNvSpPr txBox="1"/>
            <p:nvPr/>
          </p:nvSpPr>
          <p:spPr>
            <a:xfrm>
              <a:off x="3406191" y="318718"/>
              <a:ext cx="3525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1</a:t>
              </a:r>
              <a:endParaRPr lang="zh-CN" altLang="en-US" dirty="0"/>
            </a:p>
          </p:txBody>
        </p:sp>
        <p:sp>
          <p:nvSpPr>
            <p:cNvPr id="29" name="TextBox 10">
              <a:extLst>
                <a:ext uri="{FF2B5EF4-FFF2-40B4-BE49-F238E27FC236}">
                  <a16:creationId xmlns:a16="http://schemas.microsoft.com/office/drawing/2014/main" xmlns="" id="{71A1CF69-F9C7-40E2-8549-EC6B8282F2D1}"/>
                </a:ext>
              </a:extLst>
            </p:cNvPr>
            <p:cNvSpPr txBox="1"/>
            <p:nvPr/>
          </p:nvSpPr>
          <p:spPr>
            <a:xfrm>
              <a:off x="3676141" y="318718"/>
              <a:ext cx="3525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2</a:t>
              </a:r>
              <a:endParaRPr lang="zh-CN" altLang="en-US" dirty="0"/>
            </a:p>
          </p:txBody>
        </p:sp>
        <p:sp>
          <p:nvSpPr>
            <p:cNvPr id="30" name="TextBox 10">
              <a:extLst>
                <a:ext uri="{FF2B5EF4-FFF2-40B4-BE49-F238E27FC236}">
                  <a16:creationId xmlns:a16="http://schemas.microsoft.com/office/drawing/2014/main" xmlns="" id="{75FE5C4D-3D96-4E24-B070-62B4D65B5AF7}"/>
                </a:ext>
              </a:extLst>
            </p:cNvPr>
            <p:cNvSpPr txBox="1"/>
            <p:nvPr/>
          </p:nvSpPr>
          <p:spPr>
            <a:xfrm>
              <a:off x="3964173" y="318718"/>
              <a:ext cx="3525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3</a:t>
              </a:r>
              <a:endParaRPr lang="zh-CN" altLang="en-US" dirty="0"/>
            </a:p>
          </p:txBody>
        </p:sp>
      </p:grpSp>
      <p:cxnSp>
        <p:nvCxnSpPr>
          <p:cNvPr id="31" name="直接箭头连接符 30">
            <a:extLst>
              <a:ext uri="{FF2B5EF4-FFF2-40B4-BE49-F238E27FC236}">
                <a16:creationId xmlns:a16="http://schemas.microsoft.com/office/drawing/2014/main" xmlns="" id="{A8BB172D-49CC-44A0-A7D3-A79A89BD62B3}"/>
              </a:ext>
            </a:extLst>
          </p:cNvPr>
          <p:cNvCxnSpPr>
            <a:cxnSpLocks/>
          </p:cNvCxnSpPr>
          <p:nvPr/>
        </p:nvCxnSpPr>
        <p:spPr>
          <a:xfrm flipH="1">
            <a:off x="6740703" y="1007513"/>
            <a:ext cx="288031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矩形 31">
            <a:extLst>
              <a:ext uri="{FF2B5EF4-FFF2-40B4-BE49-F238E27FC236}">
                <a16:creationId xmlns:a16="http://schemas.microsoft.com/office/drawing/2014/main" xmlns="" id="{9F0F59A1-02DA-4A3F-AA50-FF665DEC4CF2}"/>
              </a:ext>
            </a:extLst>
          </p:cNvPr>
          <p:cNvSpPr/>
          <p:nvPr/>
        </p:nvSpPr>
        <p:spPr>
          <a:xfrm>
            <a:off x="5740396" y="1720004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i="1" dirty="0">
                <a:solidFill>
                  <a:srgbClr val="FF0000"/>
                </a:solidFill>
                <a:latin typeface="宋体" panose="02010600030101010101" pitchFamily="2" charset="-122"/>
              </a:rPr>
              <a:t>WGRG15</a:t>
            </a:r>
            <a:endParaRPr lang="zh-CN" altLang="en-US" i="1" dirty="0"/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39CDB548-4721-4140-AFB4-289727A05B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73988" y="628871"/>
            <a:ext cx="1109829" cy="1075034"/>
          </a:xfrm>
          <a:prstGeom prst="rect">
            <a:avLst/>
          </a:prstGeom>
        </p:spPr>
      </p:pic>
      <p:grpSp>
        <p:nvGrpSpPr>
          <p:cNvPr id="33" name="组合 32">
            <a:extLst>
              <a:ext uri="{FF2B5EF4-FFF2-40B4-BE49-F238E27FC236}">
                <a16:creationId xmlns:a16="http://schemas.microsoft.com/office/drawing/2014/main" xmlns="" id="{9A530823-180D-4EAE-8F7A-285D0298AF48}"/>
              </a:ext>
            </a:extLst>
          </p:cNvPr>
          <p:cNvGrpSpPr/>
          <p:nvPr/>
        </p:nvGrpSpPr>
        <p:grpSpPr>
          <a:xfrm>
            <a:off x="8041246" y="322448"/>
            <a:ext cx="1208841" cy="369332"/>
            <a:chOff x="3107870" y="318718"/>
            <a:chExt cx="1208841" cy="369332"/>
          </a:xfrm>
        </p:grpSpPr>
        <p:sp>
          <p:nvSpPr>
            <p:cNvPr id="34" name="TextBox 10">
              <a:extLst>
                <a:ext uri="{FF2B5EF4-FFF2-40B4-BE49-F238E27FC236}">
                  <a16:creationId xmlns:a16="http://schemas.microsoft.com/office/drawing/2014/main" xmlns="" id="{CECCBB97-9236-48E5-B60F-687751FBC810}"/>
                </a:ext>
              </a:extLst>
            </p:cNvPr>
            <p:cNvSpPr txBox="1"/>
            <p:nvPr/>
          </p:nvSpPr>
          <p:spPr>
            <a:xfrm>
              <a:off x="3107870" y="318718"/>
              <a:ext cx="3628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M</a:t>
              </a:r>
              <a:endParaRPr lang="zh-CN" altLang="en-US" dirty="0"/>
            </a:p>
          </p:txBody>
        </p:sp>
        <p:sp>
          <p:nvSpPr>
            <p:cNvPr id="35" name="TextBox 10">
              <a:extLst>
                <a:ext uri="{FF2B5EF4-FFF2-40B4-BE49-F238E27FC236}">
                  <a16:creationId xmlns:a16="http://schemas.microsoft.com/office/drawing/2014/main" xmlns="" id="{68A1B0A6-6461-4C77-A1D3-BD8DD5518DC2}"/>
                </a:ext>
              </a:extLst>
            </p:cNvPr>
            <p:cNvSpPr txBox="1"/>
            <p:nvPr/>
          </p:nvSpPr>
          <p:spPr>
            <a:xfrm>
              <a:off x="3406191" y="318718"/>
              <a:ext cx="3525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1</a:t>
              </a:r>
              <a:endParaRPr lang="zh-CN" altLang="en-US" dirty="0"/>
            </a:p>
          </p:txBody>
        </p:sp>
        <p:sp>
          <p:nvSpPr>
            <p:cNvPr id="36" name="TextBox 10">
              <a:extLst>
                <a:ext uri="{FF2B5EF4-FFF2-40B4-BE49-F238E27FC236}">
                  <a16:creationId xmlns:a16="http://schemas.microsoft.com/office/drawing/2014/main" xmlns="" id="{5A7E29FF-9A94-4F8F-A797-4553912B410F}"/>
                </a:ext>
              </a:extLst>
            </p:cNvPr>
            <p:cNvSpPr txBox="1"/>
            <p:nvPr/>
          </p:nvSpPr>
          <p:spPr>
            <a:xfrm>
              <a:off x="3676141" y="318718"/>
              <a:ext cx="3525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2</a:t>
              </a:r>
              <a:endParaRPr lang="zh-CN" altLang="en-US" dirty="0"/>
            </a:p>
          </p:txBody>
        </p:sp>
        <p:sp>
          <p:nvSpPr>
            <p:cNvPr id="37" name="TextBox 10">
              <a:extLst>
                <a:ext uri="{FF2B5EF4-FFF2-40B4-BE49-F238E27FC236}">
                  <a16:creationId xmlns:a16="http://schemas.microsoft.com/office/drawing/2014/main" xmlns="" id="{B90ACD3E-73A5-4AC1-AA51-E61B28F4E2FE}"/>
                </a:ext>
              </a:extLst>
            </p:cNvPr>
            <p:cNvSpPr txBox="1"/>
            <p:nvPr/>
          </p:nvSpPr>
          <p:spPr>
            <a:xfrm>
              <a:off x="3964173" y="318718"/>
              <a:ext cx="3525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3</a:t>
              </a:r>
              <a:endParaRPr lang="zh-CN" altLang="en-US" dirty="0"/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xmlns="" id="{9849E09B-D3CF-4EC7-A1ED-55FCBE426679}"/>
              </a:ext>
            </a:extLst>
          </p:cNvPr>
          <p:cNvGrpSpPr/>
          <p:nvPr/>
        </p:nvGrpSpPr>
        <p:grpSpPr>
          <a:xfrm>
            <a:off x="708648" y="2578963"/>
            <a:ext cx="1208841" cy="369332"/>
            <a:chOff x="3107870" y="318718"/>
            <a:chExt cx="1208841" cy="369332"/>
          </a:xfrm>
        </p:grpSpPr>
        <p:sp>
          <p:nvSpPr>
            <p:cNvPr id="39" name="TextBox 10">
              <a:extLst>
                <a:ext uri="{FF2B5EF4-FFF2-40B4-BE49-F238E27FC236}">
                  <a16:creationId xmlns:a16="http://schemas.microsoft.com/office/drawing/2014/main" xmlns="" id="{A281C3A3-020B-45F0-8729-17CFFDECB55E}"/>
                </a:ext>
              </a:extLst>
            </p:cNvPr>
            <p:cNvSpPr txBox="1"/>
            <p:nvPr/>
          </p:nvSpPr>
          <p:spPr>
            <a:xfrm>
              <a:off x="3107870" y="318718"/>
              <a:ext cx="3628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M</a:t>
              </a:r>
              <a:endParaRPr lang="zh-CN" altLang="en-US" dirty="0"/>
            </a:p>
          </p:txBody>
        </p:sp>
        <p:sp>
          <p:nvSpPr>
            <p:cNvPr id="40" name="TextBox 10">
              <a:extLst>
                <a:ext uri="{FF2B5EF4-FFF2-40B4-BE49-F238E27FC236}">
                  <a16:creationId xmlns:a16="http://schemas.microsoft.com/office/drawing/2014/main" xmlns="" id="{32C80F18-67E2-402D-B191-E1536F1A4FEE}"/>
                </a:ext>
              </a:extLst>
            </p:cNvPr>
            <p:cNvSpPr txBox="1"/>
            <p:nvPr/>
          </p:nvSpPr>
          <p:spPr>
            <a:xfrm>
              <a:off x="3406191" y="318718"/>
              <a:ext cx="3525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1</a:t>
              </a:r>
              <a:endParaRPr lang="zh-CN" altLang="en-US" dirty="0"/>
            </a:p>
          </p:txBody>
        </p:sp>
        <p:sp>
          <p:nvSpPr>
            <p:cNvPr id="41" name="TextBox 10">
              <a:extLst>
                <a:ext uri="{FF2B5EF4-FFF2-40B4-BE49-F238E27FC236}">
                  <a16:creationId xmlns:a16="http://schemas.microsoft.com/office/drawing/2014/main" xmlns="" id="{EEF3429E-FFC8-4A12-B9AE-ABD3F0D7ADCF}"/>
                </a:ext>
              </a:extLst>
            </p:cNvPr>
            <p:cNvSpPr txBox="1"/>
            <p:nvPr/>
          </p:nvSpPr>
          <p:spPr>
            <a:xfrm>
              <a:off x="3676141" y="318718"/>
              <a:ext cx="3525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2</a:t>
              </a:r>
              <a:endParaRPr lang="zh-CN" altLang="en-US" dirty="0"/>
            </a:p>
          </p:txBody>
        </p:sp>
        <p:sp>
          <p:nvSpPr>
            <p:cNvPr id="42" name="TextBox 10">
              <a:extLst>
                <a:ext uri="{FF2B5EF4-FFF2-40B4-BE49-F238E27FC236}">
                  <a16:creationId xmlns:a16="http://schemas.microsoft.com/office/drawing/2014/main" xmlns="" id="{1DA220A7-571A-437E-8DD2-253B64B6E007}"/>
                </a:ext>
              </a:extLst>
            </p:cNvPr>
            <p:cNvSpPr txBox="1"/>
            <p:nvPr/>
          </p:nvSpPr>
          <p:spPr>
            <a:xfrm>
              <a:off x="3964173" y="318718"/>
              <a:ext cx="3525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3</a:t>
              </a:r>
              <a:endParaRPr lang="zh-CN" altLang="en-US" dirty="0"/>
            </a:p>
          </p:txBody>
        </p:sp>
      </p:grpSp>
      <p:cxnSp>
        <p:nvCxnSpPr>
          <p:cNvPr id="43" name="直接箭头连接符 42">
            <a:extLst>
              <a:ext uri="{FF2B5EF4-FFF2-40B4-BE49-F238E27FC236}">
                <a16:creationId xmlns:a16="http://schemas.microsoft.com/office/drawing/2014/main" xmlns="" id="{9D97B723-7DD8-411F-B581-95F820877CA9}"/>
              </a:ext>
            </a:extLst>
          </p:cNvPr>
          <p:cNvCxnSpPr>
            <a:cxnSpLocks/>
          </p:cNvCxnSpPr>
          <p:nvPr/>
        </p:nvCxnSpPr>
        <p:spPr>
          <a:xfrm flipH="1">
            <a:off x="9183817" y="1040648"/>
            <a:ext cx="288031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>
            <a:extLst>
              <a:ext uri="{FF2B5EF4-FFF2-40B4-BE49-F238E27FC236}">
                <a16:creationId xmlns:a16="http://schemas.microsoft.com/office/drawing/2014/main" xmlns="" id="{173B57C8-7092-433F-982A-C0415AED470C}"/>
              </a:ext>
            </a:extLst>
          </p:cNvPr>
          <p:cNvCxnSpPr>
            <a:cxnSpLocks/>
          </p:cNvCxnSpPr>
          <p:nvPr/>
        </p:nvCxnSpPr>
        <p:spPr>
          <a:xfrm>
            <a:off x="7865483" y="901455"/>
            <a:ext cx="20076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10">
            <a:extLst>
              <a:ext uri="{FF2B5EF4-FFF2-40B4-BE49-F238E27FC236}">
                <a16:creationId xmlns:a16="http://schemas.microsoft.com/office/drawing/2014/main" xmlns="" id="{01F3CF05-4176-43E4-B2C4-43A3FD255E58}"/>
              </a:ext>
            </a:extLst>
          </p:cNvPr>
          <p:cNvSpPr txBox="1"/>
          <p:nvPr/>
        </p:nvSpPr>
        <p:spPr>
          <a:xfrm>
            <a:off x="6948984" y="716789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dirty="0"/>
              <a:t>500bp</a:t>
            </a:r>
            <a:endParaRPr lang="zh-CN" altLang="en-US" dirty="0"/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xmlns="" id="{DB4B2794-C234-4647-90F1-4BE5B7BD3915}"/>
              </a:ext>
            </a:extLst>
          </p:cNvPr>
          <p:cNvSpPr/>
          <p:nvPr/>
        </p:nvSpPr>
        <p:spPr>
          <a:xfrm>
            <a:off x="8239094" y="1703905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i="1" dirty="0">
                <a:latin typeface="宋体" panose="02010600030101010101" pitchFamily="2" charset="-122"/>
              </a:rPr>
              <a:t>WGRG16</a:t>
            </a:r>
            <a:endParaRPr lang="zh-CN" altLang="en-US" i="1" dirty="0"/>
          </a:p>
        </p:txBody>
      </p:sp>
      <p:pic>
        <p:nvPicPr>
          <p:cNvPr id="47" name="图片 46">
            <a:extLst>
              <a:ext uri="{FF2B5EF4-FFF2-40B4-BE49-F238E27FC236}">
                <a16:creationId xmlns:a16="http://schemas.microsoft.com/office/drawing/2014/main" xmlns="" id="{90D0E0CA-604E-471F-941E-5E655CBE57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3610" y="2919904"/>
            <a:ext cx="1114987" cy="1103080"/>
          </a:xfrm>
          <a:prstGeom prst="rect">
            <a:avLst/>
          </a:prstGeom>
        </p:spPr>
      </p:pic>
      <p:cxnSp>
        <p:nvCxnSpPr>
          <p:cNvPr id="48" name="直接连接符 47">
            <a:extLst>
              <a:ext uri="{FF2B5EF4-FFF2-40B4-BE49-F238E27FC236}">
                <a16:creationId xmlns:a16="http://schemas.microsoft.com/office/drawing/2014/main" xmlns="" id="{D2DB7026-19C6-4DEA-8A14-605E29843D5B}"/>
              </a:ext>
            </a:extLst>
          </p:cNvPr>
          <p:cNvCxnSpPr>
            <a:cxnSpLocks/>
          </p:cNvCxnSpPr>
          <p:nvPr/>
        </p:nvCxnSpPr>
        <p:spPr>
          <a:xfrm>
            <a:off x="523289" y="3299979"/>
            <a:ext cx="20076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10">
            <a:extLst>
              <a:ext uri="{FF2B5EF4-FFF2-40B4-BE49-F238E27FC236}">
                <a16:creationId xmlns:a16="http://schemas.microsoft.com/office/drawing/2014/main" xmlns="" id="{9B19E1A3-11E0-4AF8-8086-23CA06AC3F97}"/>
              </a:ext>
            </a:extLst>
          </p:cNvPr>
          <p:cNvSpPr txBox="1"/>
          <p:nvPr/>
        </p:nvSpPr>
        <p:spPr>
          <a:xfrm>
            <a:off x="-393210" y="3115313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dirty="0"/>
              <a:t>400bp</a:t>
            </a:r>
            <a:endParaRPr lang="zh-CN" altLang="en-US" dirty="0"/>
          </a:p>
        </p:txBody>
      </p:sp>
      <p:cxnSp>
        <p:nvCxnSpPr>
          <p:cNvPr id="50" name="直接箭头连接符 49">
            <a:extLst>
              <a:ext uri="{FF2B5EF4-FFF2-40B4-BE49-F238E27FC236}">
                <a16:creationId xmlns:a16="http://schemas.microsoft.com/office/drawing/2014/main" xmlns="" id="{3EA583A0-D086-4AAE-A6B7-62FC54C242AC}"/>
              </a:ext>
            </a:extLst>
          </p:cNvPr>
          <p:cNvCxnSpPr>
            <a:cxnSpLocks/>
          </p:cNvCxnSpPr>
          <p:nvPr/>
        </p:nvCxnSpPr>
        <p:spPr>
          <a:xfrm flipH="1">
            <a:off x="1848597" y="3356992"/>
            <a:ext cx="288031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矩形 50">
            <a:extLst>
              <a:ext uri="{FF2B5EF4-FFF2-40B4-BE49-F238E27FC236}">
                <a16:creationId xmlns:a16="http://schemas.microsoft.com/office/drawing/2014/main" xmlns="" id="{DD737328-25FB-47C9-B861-01C78F291317}"/>
              </a:ext>
            </a:extLst>
          </p:cNvPr>
          <p:cNvSpPr/>
          <p:nvPr/>
        </p:nvSpPr>
        <p:spPr>
          <a:xfrm>
            <a:off x="838337" y="4017347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i="1" dirty="0">
                <a:latin typeface="宋体" panose="02010600030101010101" pitchFamily="2" charset="-122"/>
              </a:rPr>
              <a:t>WGRG17</a:t>
            </a:r>
            <a:endParaRPr lang="zh-CN" altLang="en-US" i="1" dirty="0"/>
          </a:p>
        </p:txBody>
      </p:sp>
      <p:pic>
        <p:nvPicPr>
          <p:cNvPr id="52" name="图片 51">
            <a:extLst>
              <a:ext uri="{FF2B5EF4-FFF2-40B4-BE49-F238E27FC236}">
                <a16:creationId xmlns:a16="http://schemas.microsoft.com/office/drawing/2014/main" xmlns="" id="{EA31A635-39D6-4BF2-91C5-9C5BBEB4C7B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8836" y="2919905"/>
            <a:ext cx="1114988" cy="1097442"/>
          </a:xfrm>
          <a:prstGeom prst="rect">
            <a:avLst/>
          </a:prstGeom>
        </p:spPr>
      </p:pic>
      <p:grpSp>
        <p:nvGrpSpPr>
          <p:cNvPr id="53" name="组合 52">
            <a:extLst>
              <a:ext uri="{FF2B5EF4-FFF2-40B4-BE49-F238E27FC236}">
                <a16:creationId xmlns:a16="http://schemas.microsoft.com/office/drawing/2014/main" xmlns="" id="{782D007C-0E7B-4DAA-952C-6D0D2E426D73}"/>
              </a:ext>
            </a:extLst>
          </p:cNvPr>
          <p:cNvGrpSpPr/>
          <p:nvPr/>
        </p:nvGrpSpPr>
        <p:grpSpPr>
          <a:xfrm>
            <a:off x="3121909" y="2578963"/>
            <a:ext cx="1208841" cy="369332"/>
            <a:chOff x="3107870" y="318718"/>
            <a:chExt cx="1208841" cy="369332"/>
          </a:xfrm>
        </p:grpSpPr>
        <p:sp>
          <p:nvSpPr>
            <p:cNvPr id="54" name="TextBox 10">
              <a:extLst>
                <a:ext uri="{FF2B5EF4-FFF2-40B4-BE49-F238E27FC236}">
                  <a16:creationId xmlns:a16="http://schemas.microsoft.com/office/drawing/2014/main" xmlns="" id="{3E614118-7D2D-4CC7-AAEB-C7C9D7119EAE}"/>
                </a:ext>
              </a:extLst>
            </p:cNvPr>
            <p:cNvSpPr txBox="1"/>
            <p:nvPr/>
          </p:nvSpPr>
          <p:spPr>
            <a:xfrm>
              <a:off x="3107870" y="318718"/>
              <a:ext cx="3628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M</a:t>
              </a:r>
              <a:endParaRPr lang="zh-CN" altLang="en-US" dirty="0"/>
            </a:p>
          </p:txBody>
        </p:sp>
        <p:sp>
          <p:nvSpPr>
            <p:cNvPr id="55" name="TextBox 10">
              <a:extLst>
                <a:ext uri="{FF2B5EF4-FFF2-40B4-BE49-F238E27FC236}">
                  <a16:creationId xmlns:a16="http://schemas.microsoft.com/office/drawing/2014/main" xmlns="" id="{38BB97E7-C681-43C7-B79F-E4A5C684331C}"/>
                </a:ext>
              </a:extLst>
            </p:cNvPr>
            <p:cNvSpPr txBox="1"/>
            <p:nvPr/>
          </p:nvSpPr>
          <p:spPr>
            <a:xfrm>
              <a:off x="3406191" y="318718"/>
              <a:ext cx="3525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1</a:t>
              </a:r>
              <a:endParaRPr lang="zh-CN" altLang="en-US" dirty="0"/>
            </a:p>
          </p:txBody>
        </p:sp>
        <p:sp>
          <p:nvSpPr>
            <p:cNvPr id="56" name="TextBox 10">
              <a:extLst>
                <a:ext uri="{FF2B5EF4-FFF2-40B4-BE49-F238E27FC236}">
                  <a16:creationId xmlns:a16="http://schemas.microsoft.com/office/drawing/2014/main" xmlns="" id="{9CCFE4DB-5485-4456-BECB-07C937784B9B}"/>
                </a:ext>
              </a:extLst>
            </p:cNvPr>
            <p:cNvSpPr txBox="1"/>
            <p:nvPr/>
          </p:nvSpPr>
          <p:spPr>
            <a:xfrm>
              <a:off x="3676141" y="318718"/>
              <a:ext cx="3525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2</a:t>
              </a:r>
              <a:endParaRPr lang="zh-CN" altLang="en-US" dirty="0"/>
            </a:p>
          </p:txBody>
        </p:sp>
        <p:sp>
          <p:nvSpPr>
            <p:cNvPr id="57" name="TextBox 10">
              <a:extLst>
                <a:ext uri="{FF2B5EF4-FFF2-40B4-BE49-F238E27FC236}">
                  <a16:creationId xmlns:a16="http://schemas.microsoft.com/office/drawing/2014/main" xmlns="" id="{95B1E4EE-44A7-45E1-8039-E9F8A212223C}"/>
                </a:ext>
              </a:extLst>
            </p:cNvPr>
            <p:cNvSpPr txBox="1"/>
            <p:nvPr/>
          </p:nvSpPr>
          <p:spPr>
            <a:xfrm>
              <a:off x="3964173" y="318718"/>
              <a:ext cx="3525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3</a:t>
              </a:r>
              <a:endParaRPr lang="zh-CN" altLang="en-US" dirty="0"/>
            </a:p>
          </p:txBody>
        </p:sp>
      </p:grpSp>
      <p:cxnSp>
        <p:nvCxnSpPr>
          <p:cNvPr id="58" name="直接连接符 57">
            <a:extLst>
              <a:ext uri="{FF2B5EF4-FFF2-40B4-BE49-F238E27FC236}">
                <a16:creationId xmlns:a16="http://schemas.microsoft.com/office/drawing/2014/main" xmlns="" id="{8AD256B3-93EF-44AB-86A8-B5C6B46F5072}"/>
              </a:ext>
            </a:extLst>
          </p:cNvPr>
          <p:cNvCxnSpPr>
            <a:cxnSpLocks/>
          </p:cNvCxnSpPr>
          <p:nvPr/>
        </p:nvCxnSpPr>
        <p:spPr>
          <a:xfrm>
            <a:off x="2971821" y="3244334"/>
            <a:ext cx="20076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10">
            <a:extLst>
              <a:ext uri="{FF2B5EF4-FFF2-40B4-BE49-F238E27FC236}">
                <a16:creationId xmlns:a16="http://schemas.microsoft.com/office/drawing/2014/main" xmlns="" id="{52906C7B-A72D-4CEE-BC9D-552A3A8B2131}"/>
              </a:ext>
            </a:extLst>
          </p:cNvPr>
          <p:cNvSpPr txBox="1"/>
          <p:nvPr/>
        </p:nvSpPr>
        <p:spPr>
          <a:xfrm>
            <a:off x="2055322" y="3059668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dirty="0"/>
              <a:t>300bp</a:t>
            </a:r>
            <a:endParaRPr lang="zh-CN" altLang="en-US" dirty="0"/>
          </a:p>
        </p:txBody>
      </p:sp>
      <p:sp>
        <p:nvSpPr>
          <p:cNvPr id="60" name="矩形 59">
            <a:extLst>
              <a:ext uri="{FF2B5EF4-FFF2-40B4-BE49-F238E27FC236}">
                <a16:creationId xmlns:a16="http://schemas.microsoft.com/office/drawing/2014/main" xmlns="" id="{20B5FCB5-30D1-458C-BF2A-4C900365AF1A}"/>
              </a:ext>
            </a:extLst>
          </p:cNvPr>
          <p:cNvSpPr/>
          <p:nvPr/>
        </p:nvSpPr>
        <p:spPr>
          <a:xfrm>
            <a:off x="3253898" y="3988957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i="1" dirty="0">
                <a:latin typeface="宋体" panose="02010600030101010101" pitchFamily="2" charset="-122"/>
              </a:rPr>
              <a:t>WGRG18</a:t>
            </a:r>
            <a:endParaRPr lang="zh-CN" altLang="en-US" i="1" dirty="0"/>
          </a:p>
        </p:txBody>
      </p:sp>
      <p:cxnSp>
        <p:nvCxnSpPr>
          <p:cNvPr id="61" name="直接箭头连接符 60">
            <a:extLst>
              <a:ext uri="{FF2B5EF4-FFF2-40B4-BE49-F238E27FC236}">
                <a16:creationId xmlns:a16="http://schemas.microsoft.com/office/drawing/2014/main" xmlns="" id="{54D1E994-6C45-4AD9-ADD3-CD46BCABFF40}"/>
              </a:ext>
            </a:extLst>
          </p:cNvPr>
          <p:cNvCxnSpPr>
            <a:cxnSpLocks/>
          </p:cNvCxnSpPr>
          <p:nvPr/>
        </p:nvCxnSpPr>
        <p:spPr>
          <a:xfrm flipH="1">
            <a:off x="4283969" y="3256382"/>
            <a:ext cx="288031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2" name="图片 61">
            <a:extLst>
              <a:ext uri="{FF2B5EF4-FFF2-40B4-BE49-F238E27FC236}">
                <a16:creationId xmlns:a16="http://schemas.microsoft.com/office/drawing/2014/main" xmlns="" id="{91E08495-1DBC-45D5-BADA-72C0672AC4E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17254" y="2919905"/>
            <a:ext cx="1123449" cy="1095552"/>
          </a:xfrm>
          <a:prstGeom prst="rect">
            <a:avLst/>
          </a:prstGeom>
        </p:spPr>
      </p:pic>
      <p:grpSp>
        <p:nvGrpSpPr>
          <p:cNvPr id="63" name="组合 62">
            <a:extLst>
              <a:ext uri="{FF2B5EF4-FFF2-40B4-BE49-F238E27FC236}">
                <a16:creationId xmlns:a16="http://schemas.microsoft.com/office/drawing/2014/main" xmlns="" id="{4406FE2F-4EF8-4F70-95FE-06D918284D97}"/>
              </a:ext>
            </a:extLst>
          </p:cNvPr>
          <p:cNvGrpSpPr/>
          <p:nvPr/>
        </p:nvGrpSpPr>
        <p:grpSpPr>
          <a:xfrm>
            <a:off x="5574556" y="2578963"/>
            <a:ext cx="1208841" cy="369332"/>
            <a:chOff x="3107870" y="318718"/>
            <a:chExt cx="1208841" cy="369332"/>
          </a:xfrm>
        </p:grpSpPr>
        <p:sp>
          <p:nvSpPr>
            <p:cNvPr id="64" name="TextBox 10">
              <a:extLst>
                <a:ext uri="{FF2B5EF4-FFF2-40B4-BE49-F238E27FC236}">
                  <a16:creationId xmlns:a16="http://schemas.microsoft.com/office/drawing/2014/main" xmlns="" id="{AD327402-7492-460D-AA65-DEEFE876B9F1}"/>
                </a:ext>
              </a:extLst>
            </p:cNvPr>
            <p:cNvSpPr txBox="1"/>
            <p:nvPr/>
          </p:nvSpPr>
          <p:spPr>
            <a:xfrm>
              <a:off x="3107870" y="318718"/>
              <a:ext cx="3628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M</a:t>
              </a:r>
              <a:endParaRPr lang="zh-CN" altLang="en-US" dirty="0"/>
            </a:p>
          </p:txBody>
        </p:sp>
        <p:sp>
          <p:nvSpPr>
            <p:cNvPr id="65" name="TextBox 10">
              <a:extLst>
                <a:ext uri="{FF2B5EF4-FFF2-40B4-BE49-F238E27FC236}">
                  <a16:creationId xmlns:a16="http://schemas.microsoft.com/office/drawing/2014/main" xmlns="" id="{40DE4237-F458-4F12-A9F7-E75E8D5CF3F4}"/>
                </a:ext>
              </a:extLst>
            </p:cNvPr>
            <p:cNvSpPr txBox="1"/>
            <p:nvPr/>
          </p:nvSpPr>
          <p:spPr>
            <a:xfrm>
              <a:off x="3406191" y="318718"/>
              <a:ext cx="3525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1</a:t>
              </a:r>
              <a:endParaRPr lang="zh-CN" altLang="en-US" dirty="0"/>
            </a:p>
          </p:txBody>
        </p:sp>
        <p:sp>
          <p:nvSpPr>
            <p:cNvPr id="66" name="TextBox 10">
              <a:extLst>
                <a:ext uri="{FF2B5EF4-FFF2-40B4-BE49-F238E27FC236}">
                  <a16:creationId xmlns:a16="http://schemas.microsoft.com/office/drawing/2014/main" xmlns="" id="{DE5C79C5-5F58-4E11-8684-018461D8CFC7}"/>
                </a:ext>
              </a:extLst>
            </p:cNvPr>
            <p:cNvSpPr txBox="1"/>
            <p:nvPr/>
          </p:nvSpPr>
          <p:spPr>
            <a:xfrm>
              <a:off x="3676141" y="318718"/>
              <a:ext cx="3525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2</a:t>
              </a:r>
              <a:endParaRPr lang="zh-CN" altLang="en-US" dirty="0"/>
            </a:p>
          </p:txBody>
        </p:sp>
        <p:sp>
          <p:nvSpPr>
            <p:cNvPr id="67" name="TextBox 10">
              <a:extLst>
                <a:ext uri="{FF2B5EF4-FFF2-40B4-BE49-F238E27FC236}">
                  <a16:creationId xmlns:a16="http://schemas.microsoft.com/office/drawing/2014/main" xmlns="" id="{866A5C78-7A6D-42C9-B009-D29F3148C060}"/>
                </a:ext>
              </a:extLst>
            </p:cNvPr>
            <p:cNvSpPr txBox="1"/>
            <p:nvPr/>
          </p:nvSpPr>
          <p:spPr>
            <a:xfrm>
              <a:off x="3964173" y="318718"/>
              <a:ext cx="3525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3</a:t>
              </a:r>
              <a:endParaRPr lang="zh-CN" altLang="en-US" dirty="0"/>
            </a:p>
          </p:txBody>
        </p:sp>
      </p:grpSp>
      <p:cxnSp>
        <p:nvCxnSpPr>
          <p:cNvPr id="68" name="直接箭头连接符 67">
            <a:extLst>
              <a:ext uri="{FF2B5EF4-FFF2-40B4-BE49-F238E27FC236}">
                <a16:creationId xmlns:a16="http://schemas.microsoft.com/office/drawing/2014/main" xmlns="" id="{76139AA2-5DF2-4159-BEC2-DC34A6ABEF20}"/>
              </a:ext>
            </a:extLst>
          </p:cNvPr>
          <p:cNvCxnSpPr>
            <a:cxnSpLocks/>
          </p:cNvCxnSpPr>
          <p:nvPr/>
        </p:nvCxnSpPr>
        <p:spPr>
          <a:xfrm flipH="1">
            <a:off x="6739660" y="3299979"/>
            <a:ext cx="288031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接连接符 68">
            <a:extLst>
              <a:ext uri="{FF2B5EF4-FFF2-40B4-BE49-F238E27FC236}">
                <a16:creationId xmlns:a16="http://schemas.microsoft.com/office/drawing/2014/main" xmlns="" id="{19A1DA70-F679-43C7-9C3F-7DFE69FADF21}"/>
              </a:ext>
            </a:extLst>
          </p:cNvPr>
          <p:cNvCxnSpPr>
            <a:cxnSpLocks/>
          </p:cNvCxnSpPr>
          <p:nvPr/>
        </p:nvCxnSpPr>
        <p:spPr>
          <a:xfrm>
            <a:off x="5416491" y="3206884"/>
            <a:ext cx="20076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10">
            <a:extLst>
              <a:ext uri="{FF2B5EF4-FFF2-40B4-BE49-F238E27FC236}">
                <a16:creationId xmlns:a16="http://schemas.microsoft.com/office/drawing/2014/main" xmlns="" id="{258FD7CC-8218-45CB-A004-0BE67CA8156A}"/>
              </a:ext>
            </a:extLst>
          </p:cNvPr>
          <p:cNvSpPr txBox="1"/>
          <p:nvPr/>
        </p:nvSpPr>
        <p:spPr>
          <a:xfrm>
            <a:off x="4499992" y="3022218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dirty="0"/>
              <a:t>300bp</a:t>
            </a:r>
            <a:endParaRPr lang="zh-CN" altLang="en-US" dirty="0"/>
          </a:p>
        </p:txBody>
      </p:sp>
      <p:sp>
        <p:nvSpPr>
          <p:cNvPr id="71" name="矩形 70">
            <a:extLst>
              <a:ext uri="{FF2B5EF4-FFF2-40B4-BE49-F238E27FC236}">
                <a16:creationId xmlns:a16="http://schemas.microsoft.com/office/drawing/2014/main" xmlns="" id="{0B704D43-451E-4959-914E-EAADE8D383A3}"/>
              </a:ext>
            </a:extLst>
          </p:cNvPr>
          <p:cNvSpPr/>
          <p:nvPr/>
        </p:nvSpPr>
        <p:spPr>
          <a:xfrm>
            <a:off x="5704245" y="4017347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i="1" dirty="0">
                <a:latin typeface="宋体" panose="02010600030101010101" pitchFamily="2" charset="-122"/>
              </a:rPr>
              <a:t>WGRG19</a:t>
            </a:r>
            <a:endParaRPr lang="zh-CN" altLang="en-US" i="1" dirty="0"/>
          </a:p>
        </p:txBody>
      </p:sp>
      <p:pic>
        <p:nvPicPr>
          <p:cNvPr id="72" name="图片 71">
            <a:extLst>
              <a:ext uri="{FF2B5EF4-FFF2-40B4-BE49-F238E27FC236}">
                <a16:creationId xmlns:a16="http://schemas.microsoft.com/office/drawing/2014/main" xmlns="" id="{D20EBE7A-A449-4E06-905E-AB61AE14ACC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62081" y="2923910"/>
            <a:ext cx="1121736" cy="1099074"/>
          </a:xfrm>
          <a:prstGeom prst="rect">
            <a:avLst/>
          </a:prstGeom>
        </p:spPr>
      </p:pic>
      <p:cxnSp>
        <p:nvCxnSpPr>
          <p:cNvPr id="73" name="直接箭头连接符 72">
            <a:extLst>
              <a:ext uri="{FF2B5EF4-FFF2-40B4-BE49-F238E27FC236}">
                <a16:creationId xmlns:a16="http://schemas.microsoft.com/office/drawing/2014/main" xmlns="" id="{504FA9F1-CDD7-47DB-A0DD-C62DDBCC54A7}"/>
              </a:ext>
            </a:extLst>
          </p:cNvPr>
          <p:cNvCxnSpPr>
            <a:cxnSpLocks/>
          </p:cNvCxnSpPr>
          <p:nvPr/>
        </p:nvCxnSpPr>
        <p:spPr>
          <a:xfrm flipH="1">
            <a:off x="9183817" y="3174447"/>
            <a:ext cx="288031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直接连接符 73">
            <a:extLst>
              <a:ext uri="{FF2B5EF4-FFF2-40B4-BE49-F238E27FC236}">
                <a16:creationId xmlns:a16="http://schemas.microsoft.com/office/drawing/2014/main" xmlns="" id="{7CA29820-142D-4E03-BF88-EE8883620EFF}"/>
              </a:ext>
            </a:extLst>
          </p:cNvPr>
          <p:cNvCxnSpPr>
            <a:cxnSpLocks/>
          </p:cNvCxnSpPr>
          <p:nvPr/>
        </p:nvCxnSpPr>
        <p:spPr>
          <a:xfrm>
            <a:off x="7865483" y="3330380"/>
            <a:ext cx="20076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10">
            <a:extLst>
              <a:ext uri="{FF2B5EF4-FFF2-40B4-BE49-F238E27FC236}">
                <a16:creationId xmlns:a16="http://schemas.microsoft.com/office/drawing/2014/main" xmlns="" id="{B79A30C9-3293-4467-AFA8-B39DAFF1586F}"/>
              </a:ext>
            </a:extLst>
          </p:cNvPr>
          <p:cNvSpPr txBox="1"/>
          <p:nvPr/>
        </p:nvSpPr>
        <p:spPr>
          <a:xfrm>
            <a:off x="6948984" y="3145714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dirty="0"/>
              <a:t>500bp</a:t>
            </a:r>
            <a:endParaRPr lang="zh-CN" altLang="en-US" dirty="0"/>
          </a:p>
        </p:txBody>
      </p:sp>
      <p:grpSp>
        <p:nvGrpSpPr>
          <p:cNvPr id="76" name="组合 75">
            <a:extLst>
              <a:ext uri="{FF2B5EF4-FFF2-40B4-BE49-F238E27FC236}">
                <a16:creationId xmlns:a16="http://schemas.microsoft.com/office/drawing/2014/main" xmlns="" id="{A65F9703-6D0D-47BD-9EDF-3A4A5945756A}"/>
              </a:ext>
            </a:extLst>
          </p:cNvPr>
          <p:cNvGrpSpPr/>
          <p:nvPr/>
        </p:nvGrpSpPr>
        <p:grpSpPr>
          <a:xfrm>
            <a:off x="8027207" y="2601880"/>
            <a:ext cx="1208841" cy="369332"/>
            <a:chOff x="3107870" y="318718"/>
            <a:chExt cx="1208841" cy="369332"/>
          </a:xfrm>
        </p:grpSpPr>
        <p:sp>
          <p:nvSpPr>
            <p:cNvPr id="77" name="TextBox 10">
              <a:extLst>
                <a:ext uri="{FF2B5EF4-FFF2-40B4-BE49-F238E27FC236}">
                  <a16:creationId xmlns:a16="http://schemas.microsoft.com/office/drawing/2014/main" xmlns="" id="{6998522B-6817-4F7D-9168-96A692AEAE93}"/>
                </a:ext>
              </a:extLst>
            </p:cNvPr>
            <p:cNvSpPr txBox="1"/>
            <p:nvPr/>
          </p:nvSpPr>
          <p:spPr>
            <a:xfrm>
              <a:off x="3107870" y="318718"/>
              <a:ext cx="3628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M</a:t>
              </a:r>
              <a:endParaRPr lang="zh-CN" altLang="en-US" dirty="0"/>
            </a:p>
          </p:txBody>
        </p:sp>
        <p:sp>
          <p:nvSpPr>
            <p:cNvPr id="78" name="TextBox 10">
              <a:extLst>
                <a:ext uri="{FF2B5EF4-FFF2-40B4-BE49-F238E27FC236}">
                  <a16:creationId xmlns:a16="http://schemas.microsoft.com/office/drawing/2014/main" xmlns="" id="{AD8BE7FD-6BD0-43D1-A985-8B5BB8F5C0A1}"/>
                </a:ext>
              </a:extLst>
            </p:cNvPr>
            <p:cNvSpPr txBox="1"/>
            <p:nvPr/>
          </p:nvSpPr>
          <p:spPr>
            <a:xfrm>
              <a:off x="3406191" y="318718"/>
              <a:ext cx="3525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1</a:t>
              </a:r>
              <a:endParaRPr lang="zh-CN" altLang="en-US" dirty="0"/>
            </a:p>
          </p:txBody>
        </p:sp>
        <p:sp>
          <p:nvSpPr>
            <p:cNvPr id="79" name="TextBox 10">
              <a:extLst>
                <a:ext uri="{FF2B5EF4-FFF2-40B4-BE49-F238E27FC236}">
                  <a16:creationId xmlns:a16="http://schemas.microsoft.com/office/drawing/2014/main" xmlns="" id="{95E3615B-5A76-48D1-93AE-37A957409268}"/>
                </a:ext>
              </a:extLst>
            </p:cNvPr>
            <p:cNvSpPr txBox="1"/>
            <p:nvPr/>
          </p:nvSpPr>
          <p:spPr>
            <a:xfrm>
              <a:off x="3676141" y="318718"/>
              <a:ext cx="3525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2</a:t>
              </a:r>
              <a:endParaRPr lang="zh-CN" altLang="en-US" dirty="0"/>
            </a:p>
          </p:txBody>
        </p:sp>
        <p:sp>
          <p:nvSpPr>
            <p:cNvPr id="80" name="TextBox 10">
              <a:extLst>
                <a:ext uri="{FF2B5EF4-FFF2-40B4-BE49-F238E27FC236}">
                  <a16:creationId xmlns:a16="http://schemas.microsoft.com/office/drawing/2014/main" xmlns="" id="{DB558E24-AEC4-4A05-BDB6-73B080E1D6FD}"/>
                </a:ext>
              </a:extLst>
            </p:cNvPr>
            <p:cNvSpPr txBox="1"/>
            <p:nvPr/>
          </p:nvSpPr>
          <p:spPr>
            <a:xfrm>
              <a:off x="3964173" y="318718"/>
              <a:ext cx="3525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3</a:t>
              </a:r>
              <a:endParaRPr lang="zh-CN" altLang="en-US" dirty="0"/>
            </a:p>
          </p:txBody>
        </p:sp>
      </p:grpSp>
      <p:sp>
        <p:nvSpPr>
          <p:cNvPr id="81" name="矩形 80">
            <a:extLst>
              <a:ext uri="{FF2B5EF4-FFF2-40B4-BE49-F238E27FC236}">
                <a16:creationId xmlns:a16="http://schemas.microsoft.com/office/drawing/2014/main" xmlns="" id="{9686E9F9-7A16-4AA3-B8A1-27246C2D05E0}"/>
              </a:ext>
            </a:extLst>
          </p:cNvPr>
          <p:cNvSpPr/>
          <p:nvPr/>
        </p:nvSpPr>
        <p:spPr>
          <a:xfrm>
            <a:off x="8239093" y="4032143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i="1" dirty="0">
                <a:latin typeface="宋体" panose="02010600030101010101" pitchFamily="2" charset="-122"/>
              </a:rPr>
              <a:t>WGRG20</a:t>
            </a:r>
            <a:endParaRPr lang="zh-CN" altLang="en-US" i="1" dirty="0"/>
          </a:p>
        </p:txBody>
      </p:sp>
      <p:pic>
        <p:nvPicPr>
          <p:cNvPr id="83" name="图片 82">
            <a:extLst>
              <a:ext uri="{FF2B5EF4-FFF2-40B4-BE49-F238E27FC236}">
                <a16:creationId xmlns:a16="http://schemas.microsoft.com/office/drawing/2014/main" xmlns="" id="{FE822785-8684-4467-910C-5A16EC4FEB3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829" y="5080221"/>
            <a:ext cx="1114987" cy="1097122"/>
          </a:xfrm>
          <a:prstGeom prst="rect">
            <a:avLst/>
          </a:prstGeom>
        </p:spPr>
      </p:pic>
      <p:cxnSp>
        <p:nvCxnSpPr>
          <p:cNvPr id="84" name="直接连接符 83">
            <a:extLst>
              <a:ext uri="{FF2B5EF4-FFF2-40B4-BE49-F238E27FC236}">
                <a16:creationId xmlns:a16="http://schemas.microsoft.com/office/drawing/2014/main" xmlns="" id="{78D51A39-E767-4739-9CAC-3F442AA1FDFC}"/>
              </a:ext>
            </a:extLst>
          </p:cNvPr>
          <p:cNvCxnSpPr>
            <a:cxnSpLocks/>
          </p:cNvCxnSpPr>
          <p:nvPr/>
        </p:nvCxnSpPr>
        <p:spPr>
          <a:xfrm>
            <a:off x="496295" y="5393914"/>
            <a:ext cx="20076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10">
            <a:extLst>
              <a:ext uri="{FF2B5EF4-FFF2-40B4-BE49-F238E27FC236}">
                <a16:creationId xmlns:a16="http://schemas.microsoft.com/office/drawing/2014/main" xmlns="" id="{C3FD3FDA-E97B-4FC4-8336-BA3E8BF03D5B}"/>
              </a:ext>
            </a:extLst>
          </p:cNvPr>
          <p:cNvSpPr txBox="1"/>
          <p:nvPr/>
        </p:nvSpPr>
        <p:spPr>
          <a:xfrm>
            <a:off x="-420204" y="5209248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dirty="0"/>
              <a:t>500bp</a:t>
            </a:r>
            <a:endParaRPr lang="zh-CN" altLang="en-US" dirty="0"/>
          </a:p>
        </p:txBody>
      </p:sp>
      <p:cxnSp>
        <p:nvCxnSpPr>
          <p:cNvPr id="86" name="直接箭头连接符 85">
            <a:extLst>
              <a:ext uri="{FF2B5EF4-FFF2-40B4-BE49-F238E27FC236}">
                <a16:creationId xmlns:a16="http://schemas.microsoft.com/office/drawing/2014/main" xmlns="" id="{6526CC20-3600-4310-BD88-9070E3227096}"/>
              </a:ext>
            </a:extLst>
          </p:cNvPr>
          <p:cNvCxnSpPr>
            <a:cxnSpLocks/>
          </p:cNvCxnSpPr>
          <p:nvPr/>
        </p:nvCxnSpPr>
        <p:spPr>
          <a:xfrm flipH="1">
            <a:off x="1848597" y="5445224"/>
            <a:ext cx="288031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7" name="组合 86">
            <a:extLst>
              <a:ext uri="{FF2B5EF4-FFF2-40B4-BE49-F238E27FC236}">
                <a16:creationId xmlns:a16="http://schemas.microsoft.com/office/drawing/2014/main" xmlns="" id="{1D4D4EAC-43D0-4D91-853F-CE3DB4686F85}"/>
              </a:ext>
            </a:extLst>
          </p:cNvPr>
          <p:cNvGrpSpPr/>
          <p:nvPr/>
        </p:nvGrpSpPr>
        <p:grpSpPr>
          <a:xfrm>
            <a:off x="709271" y="4751682"/>
            <a:ext cx="1208841" cy="369332"/>
            <a:chOff x="3107870" y="318718"/>
            <a:chExt cx="1208841" cy="369332"/>
          </a:xfrm>
        </p:grpSpPr>
        <p:sp>
          <p:nvSpPr>
            <p:cNvPr id="88" name="TextBox 10">
              <a:extLst>
                <a:ext uri="{FF2B5EF4-FFF2-40B4-BE49-F238E27FC236}">
                  <a16:creationId xmlns:a16="http://schemas.microsoft.com/office/drawing/2014/main" xmlns="" id="{967F4DE2-1E98-4443-8480-568926D7CD7E}"/>
                </a:ext>
              </a:extLst>
            </p:cNvPr>
            <p:cNvSpPr txBox="1"/>
            <p:nvPr/>
          </p:nvSpPr>
          <p:spPr>
            <a:xfrm>
              <a:off x="3107870" y="318718"/>
              <a:ext cx="3628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M</a:t>
              </a:r>
              <a:endParaRPr lang="zh-CN" altLang="en-US" dirty="0"/>
            </a:p>
          </p:txBody>
        </p:sp>
        <p:sp>
          <p:nvSpPr>
            <p:cNvPr id="89" name="TextBox 10">
              <a:extLst>
                <a:ext uri="{FF2B5EF4-FFF2-40B4-BE49-F238E27FC236}">
                  <a16:creationId xmlns:a16="http://schemas.microsoft.com/office/drawing/2014/main" xmlns="" id="{8892FF6A-1C27-496F-BB22-A48D80ADFE10}"/>
                </a:ext>
              </a:extLst>
            </p:cNvPr>
            <p:cNvSpPr txBox="1"/>
            <p:nvPr/>
          </p:nvSpPr>
          <p:spPr>
            <a:xfrm>
              <a:off x="3406191" y="318718"/>
              <a:ext cx="3525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1</a:t>
              </a:r>
              <a:endParaRPr lang="zh-CN" altLang="en-US" dirty="0"/>
            </a:p>
          </p:txBody>
        </p:sp>
        <p:sp>
          <p:nvSpPr>
            <p:cNvPr id="90" name="TextBox 10">
              <a:extLst>
                <a:ext uri="{FF2B5EF4-FFF2-40B4-BE49-F238E27FC236}">
                  <a16:creationId xmlns:a16="http://schemas.microsoft.com/office/drawing/2014/main" xmlns="" id="{3A18D5FC-4AEE-44D7-8580-9D899D082D5D}"/>
                </a:ext>
              </a:extLst>
            </p:cNvPr>
            <p:cNvSpPr txBox="1"/>
            <p:nvPr/>
          </p:nvSpPr>
          <p:spPr>
            <a:xfrm>
              <a:off x="3676141" y="318718"/>
              <a:ext cx="3525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2</a:t>
              </a:r>
              <a:endParaRPr lang="zh-CN" altLang="en-US" dirty="0"/>
            </a:p>
          </p:txBody>
        </p:sp>
        <p:sp>
          <p:nvSpPr>
            <p:cNvPr id="91" name="TextBox 10">
              <a:extLst>
                <a:ext uri="{FF2B5EF4-FFF2-40B4-BE49-F238E27FC236}">
                  <a16:creationId xmlns:a16="http://schemas.microsoft.com/office/drawing/2014/main" xmlns="" id="{C0360612-9A4A-4483-B16E-D3AC4B3ABC5C}"/>
                </a:ext>
              </a:extLst>
            </p:cNvPr>
            <p:cNvSpPr txBox="1"/>
            <p:nvPr/>
          </p:nvSpPr>
          <p:spPr>
            <a:xfrm>
              <a:off x="3964173" y="318718"/>
              <a:ext cx="3525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3</a:t>
              </a:r>
              <a:endParaRPr lang="zh-CN" altLang="en-US" dirty="0"/>
            </a:p>
          </p:txBody>
        </p:sp>
      </p:grpSp>
      <p:sp>
        <p:nvSpPr>
          <p:cNvPr id="92" name="矩形 91">
            <a:extLst>
              <a:ext uri="{FF2B5EF4-FFF2-40B4-BE49-F238E27FC236}">
                <a16:creationId xmlns:a16="http://schemas.microsoft.com/office/drawing/2014/main" xmlns="" id="{38D0575E-CFE4-48C4-9C30-0F0A494B2321}"/>
              </a:ext>
            </a:extLst>
          </p:cNvPr>
          <p:cNvSpPr/>
          <p:nvPr/>
        </p:nvSpPr>
        <p:spPr>
          <a:xfrm>
            <a:off x="804807" y="6136550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i="1" dirty="0">
                <a:latin typeface="宋体" panose="02010600030101010101" pitchFamily="2" charset="-122"/>
              </a:rPr>
              <a:t>WGRG21</a:t>
            </a:r>
            <a:endParaRPr lang="zh-CN" altLang="en-US" i="1" dirty="0"/>
          </a:p>
        </p:txBody>
      </p:sp>
      <p:pic>
        <p:nvPicPr>
          <p:cNvPr id="94" name="图片 93">
            <a:extLst>
              <a:ext uri="{FF2B5EF4-FFF2-40B4-BE49-F238E27FC236}">
                <a16:creationId xmlns:a16="http://schemas.microsoft.com/office/drawing/2014/main" xmlns="" id="{B4CA77D8-DC66-4540-B3E3-188924299F1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6986" y="5080222"/>
            <a:ext cx="1106838" cy="1097122"/>
          </a:xfrm>
          <a:prstGeom prst="rect">
            <a:avLst/>
          </a:prstGeom>
        </p:spPr>
      </p:pic>
      <p:cxnSp>
        <p:nvCxnSpPr>
          <p:cNvPr id="95" name="直接连接符 94">
            <a:extLst>
              <a:ext uri="{FF2B5EF4-FFF2-40B4-BE49-F238E27FC236}">
                <a16:creationId xmlns:a16="http://schemas.microsoft.com/office/drawing/2014/main" xmlns="" id="{45D70FE7-20D4-4898-BAA7-568D3039D702}"/>
              </a:ext>
            </a:extLst>
          </p:cNvPr>
          <p:cNvCxnSpPr>
            <a:cxnSpLocks/>
          </p:cNvCxnSpPr>
          <p:nvPr/>
        </p:nvCxnSpPr>
        <p:spPr>
          <a:xfrm>
            <a:off x="2968219" y="5367393"/>
            <a:ext cx="20076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TextBox 10">
            <a:extLst>
              <a:ext uri="{FF2B5EF4-FFF2-40B4-BE49-F238E27FC236}">
                <a16:creationId xmlns:a16="http://schemas.microsoft.com/office/drawing/2014/main" xmlns="" id="{07A03BDF-2891-4757-B7DB-50C7C06125A7}"/>
              </a:ext>
            </a:extLst>
          </p:cNvPr>
          <p:cNvSpPr txBox="1"/>
          <p:nvPr/>
        </p:nvSpPr>
        <p:spPr>
          <a:xfrm>
            <a:off x="2051720" y="5182727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dirty="0"/>
              <a:t>500bp</a:t>
            </a:r>
            <a:endParaRPr lang="zh-CN" altLang="en-US" dirty="0"/>
          </a:p>
        </p:txBody>
      </p:sp>
      <p:cxnSp>
        <p:nvCxnSpPr>
          <p:cNvPr id="97" name="直接箭头连接符 96">
            <a:extLst>
              <a:ext uri="{FF2B5EF4-FFF2-40B4-BE49-F238E27FC236}">
                <a16:creationId xmlns:a16="http://schemas.microsoft.com/office/drawing/2014/main" xmlns="" id="{197B0638-8AE7-42D3-8418-2ABB13E5C157}"/>
              </a:ext>
            </a:extLst>
          </p:cNvPr>
          <p:cNvCxnSpPr>
            <a:cxnSpLocks/>
          </p:cNvCxnSpPr>
          <p:nvPr/>
        </p:nvCxnSpPr>
        <p:spPr>
          <a:xfrm flipH="1">
            <a:off x="4316711" y="5445224"/>
            <a:ext cx="288031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矩形 97">
            <a:extLst>
              <a:ext uri="{FF2B5EF4-FFF2-40B4-BE49-F238E27FC236}">
                <a16:creationId xmlns:a16="http://schemas.microsoft.com/office/drawing/2014/main" xmlns="" id="{056387EF-755D-4291-9542-1D666A2D4A41}"/>
              </a:ext>
            </a:extLst>
          </p:cNvPr>
          <p:cNvSpPr/>
          <p:nvPr/>
        </p:nvSpPr>
        <p:spPr>
          <a:xfrm>
            <a:off x="3277318" y="6177343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i="1" dirty="0">
                <a:latin typeface="宋体" panose="02010600030101010101" pitchFamily="2" charset="-122"/>
              </a:rPr>
              <a:t>WGRG22</a:t>
            </a:r>
            <a:endParaRPr lang="zh-CN" altLang="en-US" i="1" dirty="0"/>
          </a:p>
        </p:txBody>
      </p:sp>
      <p:grpSp>
        <p:nvGrpSpPr>
          <p:cNvPr id="99" name="组合 98">
            <a:extLst>
              <a:ext uri="{FF2B5EF4-FFF2-40B4-BE49-F238E27FC236}">
                <a16:creationId xmlns:a16="http://schemas.microsoft.com/office/drawing/2014/main" xmlns="" id="{25D48AA3-DF7C-490E-9681-408D77B98FBC}"/>
              </a:ext>
            </a:extLst>
          </p:cNvPr>
          <p:cNvGrpSpPr/>
          <p:nvPr/>
        </p:nvGrpSpPr>
        <p:grpSpPr>
          <a:xfrm>
            <a:off x="3127773" y="4751682"/>
            <a:ext cx="1208841" cy="369332"/>
            <a:chOff x="3107870" y="318718"/>
            <a:chExt cx="1208841" cy="369332"/>
          </a:xfrm>
        </p:grpSpPr>
        <p:sp>
          <p:nvSpPr>
            <p:cNvPr id="100" name="TextBox 10">
              <a:extLst>
                <a:ext uri="{FF2B5EF4-FFF2-40B4-BE49-F238E27FC236}">
                  <a16:creationId xmlns:a16="http://schemas.microsoft.com/office/drawing/2014/main" xmlns="" id="{54325560-7F03-4531-8B6B-1CF7FA87DD96}"/>
                </a:ext>
              </a:extLst>
            </p:cNvPr>
            <p:cNvSpPr txBox="1"/>
            <p:nvPr/>
          </p:nvSpPr>
          <p:spPr>
            <a:xfrm>
              <a:off x="3107870" y="318718"/>
              <a:ext cx="3628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M</a:t>
              </a:r>
              <a:endParaRPr lang="zh-CN" altLang="en-US" dirty="0"/>
            </a:p>
          </p:txBody>
        </p:sp>
        <p:sp>
          <p:nvSpPr>
            <p:cNvPr id="101" name="TextBox 10">
              <a:extLst>
                <a:ext uri="{FF2B5EF4-FFF2-40B4-BE49-F238E27FC236}">
                  <a16:creationId xmlns:a16="http://schemas.microsoft.com/office/drawing/2014/main" xmlns="" id="{29333EB8-A820-4A8D-B10A-36725ED0DAC2}"/>
                </a:ext>
              </a:extLst>
            </p:cNvPr>
            <p:cNvSpPr txBox="1"/>
            <p:nvPr/>
          </p:nvSpPr>
          <p:spPr>
            <a:xfrm>
              <a:off x="3406191" y="318718"/>
              <a:ext cx="3525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1</a:t>
              </a:r>
              <a:endParaRPr lang="zh-CN" altLang="en-US" dirty="0"/>
            </a:p>
          </p:txBody>
        </p:sp>
        <p:sp>
          <p:nvSpPr>
            <p:cNvPr id="102" name="TextBox 10">
              <a:extLst>
                <a:ext uri="{FF2B5EF4-FFF2-40B4-BE49-F238E27FC236}">
                  <a16:creationId xmlns:a16="http://schemas.microsoft.com/office/drawing/2014/main" xmlns="" id="{C2055E11-517B-404C-A391-5AA1EEC25B78}"/>
                </a:ext>
              </a:extLst>
            </p:cNvPr>
            <p:cNvSpPr txBox="1"/>
            <p:nvPr/>
          </p:nvSpPr>
          <p:spPr>
            <a:xfrm>
              <a:off x="3676141" y="318718"/>
              <a:ext cx="3525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2</a:t>
              </a:r>
              <a:endParaRPr lang="zh-CN" altLang="en-US" dirty="0"/>
            </a:p>
          </p:txBody>
        </p:sp>
        <p:sp>
          <p:nvSpPr>
            <p:cNvPr id="103" name="TextBox 10">
              <a:extLst>
                <a:ext uri="{FF2B5EF4-FFF2-40B4-BE49-F238E27FC236}">
                  <a16:creationId xmlns:a16="http://schemas.microsoft.com/office/drawing/2014/main" xmlns="" id="{6E68BDCF-D40A-4B4F-B5AF-F26A16763B8F}"/>
                </a:ext>
              </a:extLst>
            </p:cNvPr>
            <p:cNvSpPr txBox="1"/>
            <p:nvPr/>
          </p:nvSpPr>
          <p:spPr>
            <a:xfrm>
              <a:off x="3964173" y="318718"/>
              <a:ext cx="3525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3</a:t>
              </a:r>
              <a:endParaRPr lang="zh-CN" altLang="en-US" dirty="0"/>
            </a:p>
          </p:txBody>
        </p:sp>
      </p:grpSp>
      <p:pic>
        <p:nvPicPr>
          <p:cNvPr id="104" name="图片 103">
            <a:extLst>
              <a:ext uri="{FF2B5EF4-FFF2-40B4-BE49-F238E27FC236}">
                <a16:creationId xmlns:a16="http://schemas.microsoft.com/office/drawing/2014/main" xmlns="" id="{94300F6F-B2C1-477D-9EEA-F599EE0E2C9B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89" t="78775" r="40369" b="15467"/>
          <a:stretch/>
        </p:blipFill>
        <p:spPr>
          <a:xfrm>
            <a:off x="5617254" y="5080221"/>
            <a:ext cx="1122406" cy="1097122"/>
          </a:xfrm>
          <a:prstGeom prst="rect">
            <a:avLst/>
          </a:prstGeom>
        </p:spPr>
      </p:pic>
      <p:grpSp>
        <p:nvGrpSpPr>
          <p:cNvPr id="105" name="组合 104">
            <a:extLst>
              <a:ext uri="{FF2B5EF4-FFF2-40B4-BE49-F238E27FC236}">
                <a16:creationId xmlns:a16="http://schemas.microsoft.com/office/drawing/2014/main" xmlns="" id="{14C3C21E-D8FD-4DA8-9043-37176DA721CC}"/>
              </a:ext>
            </a:extLst>
          </p:cNvPr>
          <p:cNvGrpSpPr/>
          <p:nvPr/>
        </p:nvGrpSpPr>
        <p:grpSpPr>
          <a:xfrm>
            <a:off x="8027207" y="4768533"/>
            <a:ext cx="1208841" cy="369332"/>
            <a:chOff x="3107870" y="318718"/>
            <a:chExt cx="1208841" cy="369332"/>
          </a:xfrm>
        </p:grpSpPr>
        <p:sp>
          <p:nvSpPr>
            <p:cNvPr id="106" name="TextBox 10">
              <a:extLst>
                <a:ext uri="{FF2B5EF4-FFF2-40B4-BE49-F238E27FC236}">
                  <a16:creationId xmlns:a16="http://schemas.microsoft.com/office/drawing/2014/main" xmlns="" id="{527EFE68-E099-43C7-8166-46E145C4F756}"/>
                </a:ext>
              </a:extLst>
            </p:cNvPr>
            <p:cNvSpPr txBox="1"/>
            <p:nvPr/>
          </p:nvSpPr>
          <p:spPr>
            <a:xfrm>
              <a:off x="3107870" y="318718"/>
              <a:ext cx="3628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M</a:t>
              </a:r>
              <a:endParaRPr lang="zh-CN" altLang="en-US" dirty="0"/>
            </a:p>
          </p:txBody>
        </p:sp>
        <p:sp>
          <p:nvSpPr>
            <p:cNvPr id="107" name="TextBox 10">
              <a:extLst>
                <a:ext uri="{FF2B5EF4-FFF2-40B4-BE49-F238E27FC236}">
                  <a16:creationId xmlns:a16="http://schemas.microsoft.com/office/drawing/2014/main" xmlns="" id="{F40742A3-D994-4A23-BC61-9EC8913AC3D9}"/>
                </a:ext>
              </a:extLst>
            </p:cNvPr>
            <p:cNvSpPr txBox="1"/>
            <p:nvPr/>
          </p:nvSpPr>
          <p:spPr>
            <a:xfrm>
              <a:off x="3406191" y="318718"/>
              <a:ext cx="3525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1</a:t>
              </a:r>
              <a:endParaRPr lang="zh-CN" altLang="en-US" dirty="0"/>
            </a:p>
          </p:txBody>
        </p:sp>
        <p:sp>
          <p:nvSpPr>
            <p:cNvPr id="108" name="TextBox 10">
              <a:extLst>
                <a:ext uri="{FF2B5EF4-FFF2-40B4-BE49-F238E27FC236}">
                  <a16:creationId xmlns:a16="http://schemas.microsoft.com/office/drawing/2014/main" xmlns="" id="{E49F8E35-38CB-4806-AEDB-95D39E4F2154}"/>
                </a:ext>
              </a:extLst>
            </p:cNvPr>
            <p:cNvSpPr txBox="1"/>
            <p:nvPr/>
          </p:nvSpPr>
          <p:spPr>
            <a:xfrm>
              <a:off x="3676141" y="318718"/>
              <a:ext cx="3525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2</a:t>
              </a:r>
              <a:endParaRPr lang="zh-CN" altLang="en-US" dirty="0"/>
            </a:p>
          </p:txBody>
        </p:sp>
        <p:sp>
          <p:nvSpPr>
            <p:cNvPr id="109" name="TextBox 10">
              <a:extLst>
                <a:ext uri="{FF2B5EF4-FFF2-40B4-BE49-F238E27FC236}">
                  <a16:creationId xmlns:a16="http://schemas.microsoft.com/office/drawing/2014/main" xmlns="" id="{BC461730-1024-49B7-83F4-4F5B9F7440D6}"/>
                </a:ext>
              </a:extLst>
            </p:cNvPr>
            <p:cNvSpPr txBox="1"/>
            <p:nvPr/>
          </p:nvSpPr>
          <p:spPr>
            <a:xfrm>
              <a:off x="3964173" y="318718"/>
              <a:ext cx="3525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3</a:t>
              </a:r>
              <a:endParaRPr lang="zh-CN" altLang="en-US" dirty="0"/>
            </a:p>
          </p:txBody>
        </p:sp>
      </p:grpSp>
      <p:cxnSp>
        <p:nvCxnSpPr>
          <p:cNvPr id="110" name="直接箭头连接符 109">
            <a:extLst>
              <a:ext uri="{FF2B5EF4-FFF2-40B4-BE49-F238E27FC236}">
                <a16:creationId xmlns:a16="http://schemas.microsoft.com/office/drawing/2014/main" xmlns="" id="{96D14CD6-4E02-4278-8E19-01C2D240218F}"/>
              </a:ext>
            </a:extLst>
          </p:cNvPr>
          <p:cNvCxnSpPr>
            <a:cxnSpLocks/>
          </p:cNvCxnSpPr>
          <p:nvPr/>
        </p:nvCxnSpPr>
        <p:spPr>
          <a:xfrm flipH="1">
            <a:off x="6752506" y="5374922"/>
            <a:ext cx="288031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直接连接符 110">
            <a:extLst>
              <a:ext uri="{FF2B5EF4-FFF2-40B4-BE49-F238E27FC236}">
                <a16:creationId xmlns:a16="http://schemas.microsoft.com/office/drawing/2014/main" xmlns="" id="{8190318B-11BB-402D-96A4-ACD08AFBFD4C}"/>
              </a:ext>
            </a:extLst>
          </p:cNvPr>
          <p:cNvCxnSpPr>
            <a:cxnSpLocks/>
          </p:cNvCxnSpPr>
          <p:nvPr/>
        </p:nvCxnSpPr>
        <p:spPr>
          <a:xfrm>
            <a:off x="5416491" y="5401682"/>
            <a:ext cx="20076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TextBox 10">
            <a:extLst>
              <a:ext uri="{FF2B5EF4-FFF2-40B4-BE49-F238E27FC236}">
                <a16:creationId xmlns:a16="http://schemas.microsoft.com/office/drawing/2014/main" xmlns="" id="{CE316C02-852B-4839-BAE3-3ACB9084157E}"/>
              </a:ext>
            </a:extLst>
          </p:cNvPr>
          <p:cNvSpPr txBox="1"/>
          <p:nvPr/>
        </p:nvSpPr>
        <p:spPr>
          <a:xfrm>
            <a:off x="4499992" y="5217016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dirty="0"/>
              <a:t>500bp</a:t>
            </a:r>
            <a:endParaRPr lang="zh-CN" altLang="en-US" dirty="0"/>
          </a:p>
        </p:txBody>
      </p:sp>
      <p:sp>
        <p:nvSpPr>
          <p:cNvPr id="113" name="矩形 112">
            <a:extLst>
              <a:ext uri="{FF2B5EF4-FFF2-40B4-BE49-F238E27FC236}">
                <a16:creationId xmlns:a16="http://schemas.microsoft.com/office/drawing/2014/main" xmlns="" id="{56838660-A904-4E07-9524-8EEA0378732C}"/>
              </a:ext>
            </a:extLst>
          </p:cNvPr>
          <p:cNvSpPr/>
          <p:nvPr/>
        </p:nvSpPr>
        <p:spPr>
          <a:xfrm>
            <a:off x="5724680" y="6136550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i="1" dirty="0">
                <a:latin typeface="宋体" panose="02010600030101010101" pitchFamily="2" charset="-122"/>
              </a:rPr>
              <a:t>WGRG23</a:t>
            </a:r>
            <a:endParaRPr lang="zh-CN" altLang="en-US" i="1" dirty="0"/>
          </a:p>
        </p:txBody>
      </p:sp>
      <p:grpSp>
        <p:nvGrpSpPr>
          <p:cNvPr id="115" name="组合 114">
            <a:extLst>
              <a:ext uri="{FF2B5EF4-FFF2-40B4-BE49-F238E27FC236}">
                <a16:creationId xmlns:a16="http://schemas.microsoft.com/office/drawing/2014/main" xmlns="" id="{CB9E0B6A-F14A-442D-A133-7DE33EA42BFE}"/>
              </a:ext>
            </a:extLst>
          </p:cNvPr>
          <p:cNvGrpSpPr/>
          <p:nvPr/>
        </p:nvGrpSpPr>
        <p:grpSpPr>
          <a:xfrm>
            <a:off x="5571371" y="4790524"/>
            <a:ext cx="1208841" cy="369332"/>
            <a:chOff x="3107870" y="318718"/>
            <a:chExt cx="1208841" cy="369332"/>
          </a:xfrm>
        </p:grpSpPr>
        <p:sp>
          <p:nvSpPr>
            <p:cNvPr id="116" name="TextBox 10">
              <a:extLst>
                <a:ext uri="{FF2B5EF4-FFF2-40B4-BE49-F238E27FC236}">
                  <a16:creationId xmlns:a16="http://schemas.microsoft.com/office/drawing/2014/main" xmlns="" id="{5CD765B7-B2B9-446B-ABF2-EFF48E5E2987}"/>
                </a:ext>
              </a:extLst>
            </p:cNvPr>
            <p:cNvSpPr txBox="1"/>
            <p:nvPr/>
          </p:nvSpPr>
          <p:spPr>
            <a:xfrm>
              <a:off x="3107870" y="318718"/>
              <a:ext cx="3628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M</a:t>
              </a:r>
              <a:endParaRPr lang="zh-CN" altLang="en-US" dirty="0"/>
            </a:p>
          </p:txBody>
        </p:sp>
        <p:sp>
          <p:nvSpPr>
            <p:cNvPr id="117" name="TextBox 10">
              <a:extLst>
                <a:ext uri="{FF2B5EF4-FFF2-40B4-BE49-F238E27FC236}">
                  <a16:creationId xmlns:a16="http://schemas.microsoft.com/office/drawing/2014/main" xmlns="" id="{8FC0FCEF-A397-4080-857A-DE623D822190}"/>
                </a:ext>
              </a:extLst>
            </p:cNvPr>
            <p:cNvSpPr txBox="1"/>
            <p:nvPr/>
          </p:nvSpPr>
          <p:spPr>
            <a:xfrm>
              <a:off x="3406191" y="318718"/>
              <a:ext cx="3525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1</a:t>
              </a:r>
              <a:endParaRPr lang="zh-CN" altLang="en-US" dirty="0"/>
            </a:p>
          </p:txBody>
        </p:sp>
        <p:sp>
          <p:nvSpPr>
            <p:cNvPr id="118" name="TextBox 10">
              <a:extLst>
                <a:ext uri="{FF2B5EF4-FFF2-40B4-BE49-F238E27FC236}">
                  <a16:creationId xmlns:a16="http://schemas.microsoft.com/office/drawing/2014/main" xmlns="" id="{8CFD0D55-702A-4C97-898D-932616D89829}"/>
                </a:ext>
              </a:extLst>
            </p:cNvPr>
            <p:cNvSpPr txBox="1"/>
            <p:nvPr/>
          </p:nvSpPr>
          <p:spPr>
            <a:xfrm>
              <a:off x="3676141" y="318718"/>
              <a:ext cx="3525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2</a:t>
              </a:r>
              <a:endParaRPr lang="zh-CN" altLang="en-US" dirty="0"/>
            </a:p>
          </p:txBody>
        </p:sp>
        <p:sp>
          <p:nvSpPr>
            <p:cNvPr id="119" name="TextBox 10">
              <a:extLst>
                <a:ext uri="{FF2B5EF4-FFF2-40B4-BE49-F238E27FC236}">
                  <a16:creationId xmlns:a16="http://schemas.microsoft.com/office/drawing/2014/main" xmlns="" id="{4D63D8A3-2DCF-42DD-84C6-F125D1EF8C2F}"/>
                </a:ext>
              </a:extLst>
            </p:cNvPr>
            <p:cNvSpPr txBox="1"/>
            <p:nvPr/>
          </p:nvSpPr>
          <p:spPr>
            <a:xfrm>
              <a:off x="3964173" y="318718"/>
              <a:ext cx="3525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3</a:t>
              </a:r>
              <a:endParaRPr lang="zh-CN" altLang="en-US" dirty="0"/>
            </a:p>
          </p:txBody>
        </p:sp>
      </p:grpSp>
      <p:cxnSp>
        <p:nvCxnSpPr>
          <p:cNvPr id="120" name="直接连接符 119">
            <a:extLst>
              <a:ext uri="{FF2B5EF4-FFF2-40B4-BE49-F238E27FC236}">
                <a16:creationId xmlns:a16="http://schemas.microsoft.com/office/drawing/2014/main" xmlns="" id="{95F28EC9-5F4E-4DF9-9C44-C4B62142EF39}"/>
              </a:ext>
            </a:extLst>
          </p:cNvPr>
          <p:cNvCxnSpPr>
            <a:cxnSpLocks/>
          </p:cNvCxnSpPr>
          <p:nvPr/>
        </p:nvCxnSpPr>
        <p:spPr>
          <a:xfrm>
            <a:off x="7867183" y="5414566"/>
            <a:ext cx="20076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TextBox 10">
            <a:extLst>
              <a:ext uri="{FF2B5EF4-FFF2-40B4-BE49-F238E27FC236}">
                <a16:creationId xmlns:a16="http://schemas.microsoft.com/office/drawing/2014/main" xmlns="" id="{AE8EDF17-F816-4AF0-B3F5-D72AA9BF66AB}"/>
              </a:ext>
            </a:extLst>
          </p:cNvPr>
          <p:cNvSpPr txBox="1"/>
          <p:nvPr/>
        </p:nvSpPr>
        <p:spPr>
          <a:xfrm>
            <a:off x="6950684" y="5229900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dirty="0"/>
              <a:t>300bp</a:t>
            </a:r>
            <a:endParaRPr lang="zh-CN" altLang="en-US" dirty="0"/>
          </a:p>
        </p:txBody>
      </p:sp>
      <p:cxnSp>
        <p:nvCxnSpPr>
          <p:cNvPr id="122" name="直接箭头连接符 121">
            <a:extLst>
              <a:ext uri="{FF2B5EF4-FFF2-40B4-BE49-F238E27FC236}">
                <a16:creationId xmlns:a16="http://schemas.microsoft.com/office/drawing/2014/main" xmlns="" id="{C07BE099-E489-437E-9B92-B7C3AC6F5B67}"/>
              </a:ext>
            </a:extLst>
          </p:cNvPr>
          <p:cNvCxnSpPr>
            <a:cxnSpLocks/>
          </p:cNvCxnSpPr>
          <p:nvPr/>
        </p:nvCxnSpPr>
        <p:spPr>
          <a:xfrm flipH="1">
            <a:off x="9183817" y="5455488"/>
            <a:ext cx="288031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矩形 122">
            <a:extLst>
              <a:ext uri="{FF2B5EF4-FFF2-40B4-BE49-F238E27FC236}">
                <a16:creationId xmlns:a16="http://schemas.microsoft.com/office/drawing/2014/main" xmlns="" id="{737B0D26-E292-434A-A57C-2076A458E0CB}"/>
              </a:ext>
            </a:extLst>
          </p:cNvPr>
          <p:cNvSpPr/>
          <p:nvPr/>
        </p:nvSpPr>
        <p:spPr>
          <a:xfrm>
            <a:off x="8210345" y="6141053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i="1" dirty="0">
                <a:latin typeface="宋体" panose="02010600030101010101" pitchFamily="2" charset="-122"/>
              </a:rPr>
              <a:t>WGRG24</a:t>
            </a:r>
            <a:endParaRPr lang="zh-CN" altLang="en-US" i="1" dirty="0"/>
          </a:p>
        </p:txBody>
      </p:sp>
      <p:pic>
        <p:nvPicPr>
          <p:cNvPr id="125" name="图片 124">
            <a:extLst>
              <a:ext uri="{FF2B5EF4-FFF2-40B4-BE49-F238E27FC236}">
                <a16:creationId xmlns:a16="http://schemas.microsoft.com/office/drawing/2014/main" xmlns="" id="{D8E1EDB4-4A7E-4933-8DF3-D3CE2FD6076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5673" y="623488"/>
            <a:ext cx="1114425" cy="1104900"/>
          </a:xfrm>
          <a:prstGeom prst="rect">
            <a:avLst/>
          </a:prstGeom>
        </p:spPr>
      </p:pic>
      <p:pic>
        <p:nvPicPr>
          <p:cNvPr id="127" name="图片 126">
            <a:extLst>
              <a:ext uri="{FF2B5EF4-FFF2-40B4-BE49-F238E27FC236}">
                <a16:creationId xmlns:a16="http://schemas.microsoft.com/office/drawing/2014/main" xmlns="" id="{17107B76-B8B7-4832-8D7D-CE1508849240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1246" y="5080221"/>
            <a:ext cx="1142571" cy="1076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9455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605</TotalTime>
  <Words>146</Words>
  <Application>Microsoft Office PowerPoint</Application>
  <PresentationFormat>全屏显示(4:3)</PresentationFormat>
  <Paragraphs>146</Paragraphs>
  <Slides>2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3" baseType="lpstr">
      <vt:lpstr>Office 主题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周升辉</cp:lastModifiedBy>
  <cp:revision>132</cp:revision>
  <dcterms:created xsi:type="dcterms:W3CDTF">2019-04-18T02:29:49Z</dcterms:created>
  <dcterms:modified xsi:type="dcterms:W3CDTF">2019-04-22T05:31:49Z</dcterms:modified>
</cp:coreProperties>
</file>